
<file path=[Content_Types].xml><?xml version="1.0" encoding="utf-8"?>
<Types xmlns="http://schemas.openxmlformats.org/package/2006/content-types">
  <Default Extension="xml" ContentType="application/xml"/>
  <Default Extension="xlsx" ContentType="application/vnd.openxmlformats-officedocument.spreadsheetml.sheet"/>
  <Default Extension="jpeg" ContentType="image/jpeg"/>
  <Default Extension="JPG" ContentType="image/.jpg"/>
  <Default Extension="wdp" ContentType="image/vnd.ms-photo"/>
  <Default Extension="png" ContentType="image/pn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1"/>
  </p:sldMasterIdLst>
  <p:notesMasterIdLst>
    <p:notesMasterId r:id="rId26"/>
  </p:notesMasterIdLst>
  <p:handoutMasterIdLst>
    <p:handoutMasterId r:id="rId27"/>
  </p:handoutMasterIdLst>
  <p:sldIdLst>
    <p:sldId id="282" r:id="rId3"/>
    <p:sldId id="292" r:id="rId4"/>
    <p:sldId id="283" r:id="rId5"/>
    <p:sldId id="291" r:id="rId6"/>
    <p:sldId id="293" r:id="rId7"/>
    <p:sldId id="299" r:id="rId8"/>
    <p:sldId id="300" r:id="rId9"/>
    <p:sldId id="298" r:id="rId10"/>
    <p:sldId id="302" r:id="rId11"/>
    <p:sldId id="303" r:id="rId12"/>
    <p:sldId id="304" r:id="rId13"/>
    <p:sldId id="305" r:id="rId14"/>
    <p:sldId id="306" r:id="rId15"/>
    <p:sldId id="307" r:id="rId16"/>
    <p:sldId id="308" r:id="rId17"/>
    <p:sldId id="313" r:id="rId18"/>
    <p:sldId id="314" r:id="rId19"/>
    <p:sldId id="315" r:id="rId20"/>
    <p:sldId id="309" r:id="rId21"/>
    <p:sldId id="310" r:id="rId22"/>
    <p:sldId id="311" r:id="rId23"/>
    <p:sldId id="312" r:id="rId24"/>
    <p:sldId id="29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B8081"/>
    <a:srgbClr val="6AC6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6E25E649-3F16-4E02-A733-19D2CDBF48F0}"/>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6" autoAdjust="0"/>
    <p:restoredTop sz="93883" autoAdjust="0"/>
  </p:normalViewPr>
  <p:slideViewPr>
    <p:cSldViewPr snapToGrid="0">
      <p:cViewPr varScale="1">
        <p:scale>
          <a:sx n="81" d="100"/>
          <a:sy n="81" d="100"/>
        </p:scale>
        <p:origin x="91" y="182"/>
      </p:cViewPr>
      <p:guideLst/>
    </p:cSldViewPr>
  </p:slideViewPr>
  <p:outlineViewPr>
    <p:cViewPr>
      <p:scale>
        <a:sx n="33" d="100"/>
        <a:sy n="33" d="100"/>
      </p:scale>
      <p:origin x="0" y="-4484"/>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customXml" Target="../customXml/item3.xml"/><Relationship Id="rId32" Type="http://schemas.openxmlformats.org/officeDocument/2006/relationships/customXml" Target="../customXml/item2.xml"/><Relationship Id="rId31" Type="http://schemas.openxmlformats.org/officeDocument/2006/relationships/customXml" Target="../customXml/item1.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notesMaster" Target="notesMasters/notesMaster1.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Number of images</c:v>
                </c:pt>
              </c:strCache>
            </c:strRef>
          </c:tx>
          <c:spPr>
            <a:solidFill>
              <a:schemeClr val="accent3">
                <a:lumMod val="50000"/>
              </a:schemeClr>
            </a:solidFill>
            <a:ln>
              <a:noFill/>
            </a:ln>
            <a:effectLst>
              <a:outerShdw blurRad="57150" dist="165100" dir="4200000" sx="101000" sy="101000" algn="ctr" rotWithShape="0">
                <a:srgbClr val="000000">
                  <a:alpha val="63000"/>
                </a:srgbClr>
              </a:outerShdw>
            </a:effectLst>
          </c:spPr>
          <c:invertIfNegative val="0"/>
          <c:dLbls>
            <c:delete val="1"/>
          </c:dLbls>
          <c:cat>
            <c:strRef>
              <c:f>Sheet1!$A$2:$A$4</c:f>
              <c:strCache>
                <c:ptCount val="3"/>
                <c:pt idx="0">
                  <c:v>Training Set</c:v>
                </c:pt>
                <c:pt idx="1">
                  <c:v>Test Set</c:v>
                </c:pt>
                <c:pt idx="2">
                  <c:v>Validation Set</c:v>
                </c:pt>
              </c:strCache>
            </c:strRef>
          </c:cat>
          <c:val>
            <c:numRef>
              <c:f>Sheet1!$B$2:$B$4</c:f>
              <c:numCache>
                <c:formatCode>General</c:formatCode>
                <c:ptCount val="3"/>
                <c:pt idx="0">
                  <c:v>894</c:v>
                </c:pt>
                <c:pt idx="1">
                  <c:v>64</c:v>
                </c:pt>
                <c:pt idx="2">
                  <c:v>64</c:v>
                </c:pt>
              </c:numCache>
            </c:numRef>
          </c:val>
        </c:ser>
        <c:dLbls>
          <c:showLegendKey val="0"/>
          <c:showVal val="0"/>
          <c:showCatName val="0"/>
          <c:showSerName val="0"/>
          <c:showPercent val="0"/>
          <c:showBubbleSize val="0"/>
        </c:dLbls>
        <c:gapWidth val="100"/>
        <c:overlap val="0"/>
        <c:axId val="1920715071"/>
        <c:axId val="1920715903"/>
      </c:barChart>
      <c:catAx>
        <c:axId val="1920715071"/>
        <c:scaling>
          <c:orientation val="minMax"/>
        </c:scaling>
        <c:delete val="0"/>
        <c:axPos val="l"/>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lang="en-US" sz="1195" b="0" i="0" u="none" strike="noStrike" kern="1200" baseline="0">
                <a:solidFill>
                  <a:schemeClr val="lt1">
                    <a:lumMod val="85000"/>
                  </a:schemeClr>
                </a:solidFill>
                <a:latin typeface="+mn-lt"/>
                <a:ea typeface="+mn-ea"/>
                <a:cs typeface="+mn-cs"/>
              </a:defRPr>
            </a:pPr>
          </a:p>
        </c:txPr>
        <c:crossAx val="1920715903"/>
        <c:crosses val="autoZero"/>
        <c:auto val="1"/>
        <c:lblAlgn val="ctr"/>
        <c:lblOffset val="100"/>
        <c:noMultiLvlLbl val="0"/>
      </c:catAx>
      <c:valAx>
        <c:axId val="1920715903"/>
        <c:scaling>
          <c:orientation val="minMax"/>
        </c:scaling>
        <c:delete val="0"/>
        <c:axPos val="b"/>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US" sz="1195" b="0" i="0" u="none" strike="noStrike" kern="1200" baseline="0">
                <a:solidFill>
                  <a:schemeClr val="lt1">
                    <a:lumMod val="85000"/>
                  </a:schemeClr>
                </a:solidFill>
                <a:latin typeface="+mn-lt"/>
                <a:ea typeface="+mn-ea"/>
                <a:cs typeface="+mn-cs"/>
              </a:defRPr>
            </a:pPr>
          </a:p>
        </c:txPr>
        <c:crossAx val="1920715071"/>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lang="en-US" sz="1195" b="0" i="0" u="none" strike="noStrike" kern="1200" baseline="0">
              <a:solidFill>
                <a:schemeClr val="lt1">
                  <a:lumMod val="85000"/>
                </a:schemeClr>
              </a:solidFill>
              <a:latin typeface="+mn-lt"/>
              <a:ea typeface="+mn-ea"/>
              <a:cs typeface="+mn-cs"/>
            </a:defRPr>
          </a:pPr>
        </a:p>
      </c:txPr>
    </c:legend>
    <c:plotVisOnly val="1"/>
    <c:dispBlanksAs val="gap"/>
    <c:showDLblsOverMax val="0"/>
    <c:extLst>
      <c:ext uri="{0b15fc19-7d7d-44ad-8c2d-2c3a37ce22c3}">
        <chartProps xmlns="https://web.wps.cn/et/2018/main" chartId="{d01f0d3f-0455-4762-bcc8-b427813880e5}"/>
      </c:ext>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5"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5"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5" kern="1200"/>
  </cs:dataLabel>
  <cs:dataLabelCallout>
    <cs:lnRef idx="0"/>
    <cs:fillRef idx="0"/>
    <cs:effectRef idx="0"/>
    <cs:fontRef idx="minor">
      <a:schemeClr val="dk1">
        <a:lumMod val="65000"/>
        <a:lumOff val="35000"/>
      </a:schemeClr>
    </cs:fontRef>
    <cs:spPr>
      <a:solidFill>
        <a:schemeClr val="lt1"/>
      </a:solidFill>
    </cs:spPr>
    <cs:defRPr sz="1195"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5"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5"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5"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3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5"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5"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wdp>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png>
</file>

<file path=ppt/media/image23.wdp>
</file>

<file path=ppt/media/image24.png>
</file>

<file path=ppt/media/image3.jpeg>
</file>

<file path=ppt/media/image4.png>
</file>

<file path=ppt/media/image5.wdp>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fld>
            <a:endParaRPr lang="en-US" noProof="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endParaRPr lang="en-US" noProof="0"/>
          </a:p>
          <a:p>
            <a:pPr lvl="1"/>
            <a:r>
              <a:rPr lang="en-US" noProof="0"/>
              <a:t>Second level</a:t>
            </a:r>
            <a:endParaRPr lang="en-US" noProof="0"/>
          </a:p>
          <a:p>
            <a:pPr lvl="2"/>
            <a:r>
              <a:rPr lang="en-US" noProof="0"/>
              <a:t>Third level</a:t>
            </a:r>
            <a:endParaRPr lang="en-US" noProof="0"/>
          </a:p>
          <a:p>
            <a:pPr lvl="3"/>
            <a:r>
              <a:rPr lang="en-US" noProof="0"/>
              <a:t>Fourth level</a:t>
            </a:r>
            <a:endParaRPr lang="en-US" noProof="0"/>
          </a:p>
          <a:p>
            <a:pPr lvl="4"/>
            <a:r>
              <a:rPr lang="en-US" noProof="0"/>
              <a:t>Fifth level</a:t>
            </a:r>
            <a:endParaRPr lang="en-US" noProof="0"/>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fld>
            <a:endParaRPr lang="en-US" noProof="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5"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6" name="Slide Number Placeholder 5"/>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7" name="Footer Placeholder 6"/>
          <p:cNvSpPr>
            <a:spLocks noGrp="1"/>
          </p:cNvSpPr>
          <p:nvPr>
            <p:ph type="ftr" sz="quarter" idx="34"/>
          </p:nvPr>
        </p:nvSpPr>
        <p:spPr/>
        <p:txBody>
          <a:bodyPr/>
          <a:lstStyle/>
          <a:p>
            <a:r>
              <a:rPr lang="en-US" noProof="0" dirty="0"/>
              <a:t>Add a footer</a:t>
            </a:r>
            <a:endParaRPr lang="en-US"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showMasterSp="0" userDrawn="1">
  <p:cSld name="Thank You Slide">
    <p:spTree>
      <p:nvGrpSpPr>
        <p:cNvPr id="1" name=""/>
        <p:cNvGrpSpPr/>
        <p:nvPr/>
      </p:nvGrpSpPr>
      <p:grpSpPr>
        <a:xfrm>
          <a:off x="0" y="0"/>
          <a:ext cx="0" cy="0"/>
          <a:chOff x="0" y="0"/>
          <a:chExt cx="0" cy="0"/>
        </a:xfrm>
      </p:grpSpPr>
      <p:sp>
        <p:nvSpPr>
          <p:cNvPr id="13" name="Rectangle 12"/>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Picture Placeholder 11"/>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endParaRPr lang="en-US" noProof="0" dirty="0"/>
          </a:p>
        </p:txBody>
      </p:sp>
      <p:sp>
        <p:nvSpPr>
          <p:cNvPr id="2" name="Title 1"/>
          <p:cNvSpPr>
            <a:spLocks noGrp="1"/>
          </p:cNvSpPr>
          <p:nvPr>
            <p:ph type="ctrTitle" hasCustomPrompt="1"/>
          </p:nvPr>
        </p:nvSpPr>
        <p:spPr>
          <a:xfrm>
            <a:off x="7425293" y="2834640"/>
            <a:ext cx="4459766" cy="2720356"/>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Thank You</a:t>
            </a:r>
            <a:endParaRPr lang="en-US" noProof="0"/>
          </a:p>
        </p:txBody>
      </p:sp>
      <p:sp>
        <p:nvSpPr>
          <p:cNvPr id="7" name="Text Placeholder 5"/>
          <p:cNvSpPr>
            <a:spLocks noGrp="1"/>
          </p:cNvSpPr>
          <p:nvPr>
            <p:ph type="body" sz="quarter" idx="15" hasCustomPrompt="1"/>
          </p:nvPr>
        </p:nvSpPr>
        <p:spPr>
          <a:xfrm>
            <a:off x="8034849" y="3859066"/>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endParaRPr lang="en-US" noProof="0"/>
          </a:p>
        </p:txBody>
      </p:sp>
      <p:sp>
        <p:nvSpPr>
          <p:cNvPr id="8" name="Text Placeholder 6"/>
          <p:cNvSpPr>
            <a:spLocks noGrp="1"/>
          </p:cNvSpPr>
          <p:nvPr>
            <p:ph type="body" sz="quarter" idx="16" hasCustomPrompt="1"/>
          </p:nvPr>
        </p:nvSpPr>
        <p:spPr>
          <a:xfrm>
            <a:off x="8034849" y="4220189"/>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endParaRPr lang="en-US" noProof="0"/>
          </a:p>
        </p:txBody>
      </p:sp>
      <p:sp>
        <p:nvSpPr>
          <p:cNvPr id="9" name="Text Placeholder 7"/>
          <p:cNvSpPr>
            <a:spLocks noGrp="1"/>
          </p:cNvSpPr>
          <p:nvPr>
            <p:ph type="body" sz="quarter" idx="17" hasCustomPrompt="1"/>
          </p:nvPr>
        </p:nvSpPr>
        <p:spPr>
          <a:xfrm>
            <a:off x="8034849" y="4581312"/>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endParaRPr lang="en-US" noProof="0"/>
          </a:p>
        </p:txBody>
      </p:sp>
      <p:sp>
        <p:nvSpPr>
          <p:cNvPr id="10" name="Text Placeholder 8"/>
          <p:cNvSpPr>
            <a:spLocks noGrp="1"/>
          </p:cNvSpPr>
          <p:nvPr>
            <p:ph type="body" sz="quarter" idx="18" hasCustomPrompt="1"/>
          </p:nvPr>
        </p:nvSpPr>
        <p:spPr>
          <a:xfrm>
            <a:off x="8034849" y="4942435"/>
            <a:ext cx="3521514" cy="288000"/>
          </a:xfrm>
        </p:spPr>
        <p:txBody>
          <a:bodyPr/>
          <a:lstStyle>
            <a:lvl1pPr marL="0" indent="0">
              <a:buNone/>
              <a:defRPr>
                <a:solidFill>
                  <a:schemeClr val="bg1">
                    <a:lumMod val="95000"/>
                  </a:schemeClr>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endParaRPr lang="en-U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9"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ntent Placeholder 2"/>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4"/>
          </p:nvPr>
        </p:nvSpPr>
        <p:spPr/>
        <p:txBody>
          <a:bodyPr/>
          <a:lstStyle/>
          <a:p>
            <a:r>
              <a:rPr lang="en-US" noProof="0" dirty="0"/>
              <a:t>Add a footer</a:t>
            </a:r>
            <a:endParaRPr lang="en-US" noProof="0" dirty="0"/>
          </a:p>
        </p:txBody>
      </p:sp>
      <p:sp>
        <p:nvSpPr>
          <p:cNvPr id="6" name="Slide Number Placeholder 5"/>
          <p:cNvSpPr>
            <a:spLocks noGrp="1"/>
          </p:cNvSpPr>
          <p:nvPr>
            <p:ph type="sldNum" sz="quarter" idx="15"/>
          </p:nvPr>
        </p:nvSpPr>
        <p:spPr/>
        <p:txBody>
          <a:bodyPr/>
          <a:lstStyle/>
          <a:p>
            <a:fld id="{19B51A1E-902D-48AF-9020-955120F399B6}" type="slidenum">
              <a:rPr lang="en-US" noProof="0" smtClean="0"/>
            </a:fld>
            <a:endParaRPr lang="en-US" noProof="0" dirty="0"/>
          </a:p>
        </p:txBody>
      </p:sp>
      <p:sp>
        <p:nvSpPr>
          <p:cNvPr id="10" name="Content Placeholder 2"/>
          <p:cNvSpPr>
            <a:spLocks noGrp="1"/>
          </p:cNvSpPr>
          <p:nvPr>
            <p:ph idx="33"/>
          </p:nvPr>
        </p:nvSpPr>
        <p:spPr>
          <a:xfrm>
            <a:off x="430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2" name="Content Placeholder 2"/>
          <p:cNvSpPr>
            <a:spLocks noGrp="1"/>
          </p:cNvSpPr>
          <p:nvPr>
            <p:ph idx="34"/>
          </p:nvPr>
        </p:nvSpPr>
        <p:spPr>
          <a:xfrm>
            <a:off x="817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10"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ntent Placeholder 2"/>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5" name="Text Placeholder 4"/>
          <p:cNvSpPr>
            <a:spLocks noGrp="1"/>
          </p:cNvSpPr>
          <p:nvPr>
            <p:ph type="body" sz="quarter" idx="12"/>
          </p:nvPr>
        </p:nvSpPr>
        <p:spPr>
          <a:xfrm>
            <a:off x="2726412" y="1512000"/>
            <a:ext cx="2160588" cy="4679250"/>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3" name="Text Placeholder 5"/>
          <p:cNvSpPr>
            <a:spLocks noGrp="1"/>
          </p:cNvSpPr>
          <p:nvPr>
            <p:ph type="body" sz="quarter" idx="13"/>
          </p:nvPr>
        </p:nvSpPr>
        <p:spPr>
          <a:xfrm>
            <a:off x="5021412" y="1512000"/>
            <a:ext cx="2160588" cy="4679250"/>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5" name="Text Placeholder 6"/>
          <p:cNvSpPr>
            <a:spLocks noGrp="1"/>
          </p:cNvSpPr>
          <p:nvPr>
            <p:ph type="body" sz="quarter" idx="14"/>
          </p:nvPr>
        </p:nvSpPr>
        <p:spPr>
          <a:xfrm>
            <a:off x="7316412" y="1507535"/>
            <a:ext cx="2160588" cy="4679250"/>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7" name="Text Placeholder 7"/>
          <p:cNvSpPr>
            <a:spLocks noGrp="1"/>
          </p:cNvSpPr>
          <p:nvPr>
            <p:ph type="body" sz="quarter" idx="15"/>
          </p:nvPr>
        </p:nvSpPr>
        <p:spPr>
          <a:xfrm>
            <a:off x="9611412" y="1507535"/>
            <a:ext cx="2160588" cy="4683715"/>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6"/>
          </p:nvPr>
        </p:nvSpPr>
        <p:spPr/>
        <p:txBody>
          <a:bodyPr/>
          <a:lstStyle/>
          <a:p>
            <a:r>
              <a:rPr lang="en-US" noProof="0" dirty="0"/>
              <a:t>Add a footer</a:t>
            </a:r>
            <a:endParaRPr lang="en-US" noProof="0" dirty="0"/>
          </a:p>
        </p:txBody>
      </p:sp>
      <p:sp>
        <p:nvSpPr>
          <p:cNvPr id="6" name="Slide Number Placeholder 5"/>
          <p:cNvSpPr>
            <a:spLocks noGrp="1"/>
          </p:cNvSpPr>
          <p:nvPr>
            <p:ph type="sldNum" sz="quarter" idx="33"/>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showMasterSp="0" userDrawn="1">
  <p:cSld name="Title Slide">
    <p:spTree>
      <p:nvGrpSpPr>
        <p:cNvPr id="1" name=""/>
        <p:cNvGrpSpPr/>
        <p:nvPr/>
      </p:nvGrpSpPr>
      <p:grpSpPr>
        <a:xfrm>
          <a:off x="0" y="0"/>
          <a:ext cx="0" cy="0"/>
          <a:chOff x="0" y="0"/>
          <a:chExt cx="0" cy="0"/>
        </a:xfrm>
      </p:grpSpPr>
      <p:sp>
        <p:nvSpPr>
          <p:cNvPr id="5"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endParaRPr lang="en-US" noProof="0"/>
          </a:p>
        </p:txBody>
      </p:sp>
      <p:sp>
        <p:nvSpPr>
          <p:cNvPr id="3" name="Subtitle 2"/>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0"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endParaRPr lang="en-US" noProof="0"/>
          </a:p>
        </p:txBody>
      </p:sp>
      <p:sp>
        <p:nvSpPr>
          <p:cNvPr id="3" name="Subtitle 2"/>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Footer Placeholder 3"/>
          <p:cNvSpPr>
            <a:spLocks noGrp="1"/>
          </p:cNvSpPr>
          <p:nvPr>
            <p:ph type="ftr" sz="quarter" idx="11"/>
          </p:nvPr>
        </p:nvSpPr>
        <p:spPr/>
        <p:txBody>
          <a:bodyPr/>
          <a:lstStyle/>
          <a:p>
            <a:r>
              <a:rPr lang="en-US" noProof="0" dirty="0"/>
              <a:t>Add a footer</a:t>
            </a:r>
            <a:endParaRPr lang="en-US" noProof="0" dirty="0"/>
          </a:p>
        </p:txBody>
      </p:sp>
      <p:sp>
        <p:nvSpPr>
          <p:cNvPr id="5" name="Slide Number Placeholder 4"/>
          <p:cNvSpPr>
            <a:spLocks noGrp="1"/>
          </p:cNvSpPr>
          <p:nvPr>
            <p:ph type="sldNum" sz="quarter" idx="12"/>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9"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0"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3" name="Content Placeholder 2"/>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2"/>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9" name="Content Placeholder 3"/>
          <p:cNvSpPr>
            <a:spLocks noGrp="1"/>
          </p:cNvSpPr>
          <p:nvPr>
            <p:ph sz="half" idx="2"/>
          </p:nvPr>
        </p:nvSpPr>
        <p:spPr>
          <a:xfrm>
            <a:off x="6299886" y="1511250"/>
            <a:ext cx="5460114" cy="4665713"/>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5" name="Content Placeholder 2"/>
          <p:cNvSpPr>
            <a:spLocks noGrp="1"/>
          </p:cNvSpPr>
          <p:nvPr>
            <p:ph sz="half" idx="1"/>
          </p:nvPr>
        </p:nvSpPr>
        <p:spPr>
          <a:xfrm>
            <a:off x="456816" y="1511250"/>
            <a:ext cx="5460114" cy="4665713"/>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15" name="Text Placeholder 2"/>
          <p:cNvSpPr>
            <a:spLocks noGrp="1"/>
          </p:cNvSpPr>
          <p:nvPr>
            <p:ph type="body" idx="1"/>
          </p:nvPr>
        </p:nvSpPr>
        <p:spPr>
          <a:xfrm>
            <a:off x="431800" y="1511250"/>
            <a:ext cx="548493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endParaRPr lang="en-US" noProof="0" smtClean="0"/>
          </a:p>
        </p:txBody>
      </p:sp>
      <p:sp>
        <p:nvSpPr>
          <p:cNvPr id="18" name="Text Placeholder 4"/>
          <p:cNvSpPr>
            <a:spLocks noGrp="1"/>
          </p:cNvSpPr>
          <p:nvPr>
            <p:ph type="body" sz="quarter" idx="3"/>
          </p:nvPr>
        </p:nvSpPr>
        <p:spPr>
          <a:xfrm>
            <a:off x="6339334" y="1518287"/>
            <a:ext cx="542066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endParaRPr lang="en-US" noProof="0" smtClean="0"/>
          </a:p>
        </p:txBody>
      </p:sp>
      <p:sp>
        <p:nvSpPr>
          <p:cNvPr id="19" name="Content Placeholder 5"/>
          <p:cNvSpPr>
            <a:spLocks noGrp="1"/>
          </p:cNvSpPr>
          <p:nvPr>
            <p:ph sz="quarter" idx="4"/>
          </p:nvPr>
        </p:nvSpPr>
        <p:spPr>
          <a:xfrm>
            <a:off x="6339334" y="2486989"/>
            <a:ext cx="5432666" cy="3702674"/>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20" name="Content Placeholder 3"/>
          <p:cNvSpPr>
            <a:spLocks noGrp="1"/>
          </p:cNvSpPr>
          <p:nvPr>
            <p:ph sz="half" idx="2"/>
          </p:nvPr>
        </p:nvSpPr>
        <p:spPr>
          <a:xfrm>
            <a:off x="431800" y="2486989"/>
            <a:ext cx="5491215" cy="3702674"/>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20" name="Text Placeholder 3"/>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endParaRPr lang="en-US" noProof="0" smtClean="0"/>
          </a:p>
        </p:txBody>
      </p:sp>
      <p:sp>
        <p:nvSpPr>
          <p:cNvPr id="21" name="Content Placeholder 2"/>
          <p:cNvSpPr>
            <a:spLocks noGrp="1"/>
          </p:cNvSpPr>
          <p:nvPr>
            <p:ph idx="1"/>
          </p:nvPr>
        </p:nvSpPr>
        <p:spPr>
          <a:xfrm>
            <a:off x="5183188" y="431999"/>
            <a:ext cx="6544468" cy="5513889"/>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2"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1999"/>
            <a:ext cx="3932237" cy="1600199"/>
          </a:xfrm>
        </p:spPr>
        <p:txBody>
          <a:bodyPr vert="horz" lIns="0" tIns="0" rIns="0" bIns="0" rtlCol="0" anchor="b">
            <a:noAutofit/>
          </a:bodyPr>
          <a:lstStyle>
            <a:lvl1pPr>
              <a:defRPr lang="en-ZA" dirty="0"/>
            </a:lvl1pPr>
          </a:lstStyle>
          <a:p>
            <a:pPr marL="0" lvl="0"/>
            <a:r>
              <a:rPr lang="en-US" noProof="0"/>
              <a:t>Click to edit page title</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20" name="Text Placeholder 3"/>
          <p:cNvSpPr>
            <a:spLocks noGrp="1"/>
          </p:cNvSpPr>
          <p:nvPr>
            <p:ph type="body" sz="half" idx="2"/>
          </p:nvPr>
        </p:nvSpPr>
        <p:spPr>
          <a:xfrm>
            <a:off x="434062" y="21343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smtClean="0"/>
              <a:t>Edit Master text styles</a:t>
            </a:r>
            <a:endParaRPr lang="en-US" noProof="0" smtClean="0"/>
          </a:p>
        </p:txBody>
      </p:sp>
      <p:sp>
        <p:nvSpPr>
          <p:cNvPr id="16" name="Picture Placeholder 2"/>
          <p:cNvSpPr>
            <a:spLocks noGrp="1"/>
          </p:cNvSpPr>
          <p:nvPr>
            <p:ph type="pic" idx="1"/>
          </p:nvPr>
        </p:nvSpPr>
        <p:spPr>
          <a:xfrm>
            <a:off x="5183188" y="431999"/>
            <a:ext cx="6544468" cy="5513889"/>
          </a:xfrm>
          <a:prstGeom prst="roundRect">
            <a:avLst>
              <a:gd name="adj" fmla="val 5554"/>
            </a:avLst>
          </a:prstGeom>
        </p:spPr>
        <p:txBody>
          <a:bodyPr vert="horz" wrap="square" lIns="0" tIns="0" rIns="0" bIns="0" rtlCol="0" anchor="ctr">
            <a:noAutofit/>
          </a:bodyPr>
          <a:lstStyle>
            <a:lvl1pPr>
              <a:defRPr lang="en-US" sz="1200" i="1" dirty="0">
                <a:latin typeface="Times New Roman" panose="02020603050405020304" pitchFamily="18" charset="0"/>
                <a:cs typeface="Times New Roman" panose="02020603050405020304" pitchFamily="18" charset="0"/>
              </a:defRPr>
            </a:lvl1pPr>
          </a:lstStyle>
          <a:p>
            <a:pPr marL="0" lvl="0" indent="0" algn="ctr">
              <a:buNone/>
            </a:pPr>
            <a:r>
              <a:rPr lang="en-US" noProof="0" smtClean="0"/>
              <a:t>Click icon to add picture</a:t>
            </a:r>
            <a:endParaRPr lang="en-US"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showMasterSp="0" userDrawn="1">
  <p:cSld name="Title Slide with Image">
    <p:spTree>
      <p:nvGrpSpPr>
        <p:cNvPr id="1" name=""/>
        <p:cNvGrpSpPr/>
        <p:nvPr/>
      </p:nvGrpSpPr>
      <p:grpSpPr>
        <a:xfrm>
          <a:off x="0" y="0"/>
          <a:ext cx="0" cy="0"/>
          <a:chOff x="0" y="0"/>
          <a:chExt cx="0" cy="0"/>
        </a:xfrm>
      </p:grpSpPr>
      <p:sp>
        <p:nvSpPr>
          <p:cNvPr id="21" name="Picture Placeholder 20"/>
          <p:cNvSpPr>
            <a:spLocks noGrp="1"/>
          </p:cNvSpPr>
          <p:nvPr>
            <p:ph type="pic" sz="quarter" idx="10" hasCustomPrompt="1"/>
          </p:nvPr>
        </p:nvSpPr>
        <p:spPr>
          <a:xfrm>
            <a:off x="1" y="0"/>
            <a:ext cx="10655455" cy="6858000"/>
          </a:xfrm>
          <a:custGeom>
            <a:avLst/>
            <a:gdLst>
              <a:gd name="connsiteX0" fmla="*/ 8526285 w 10655455"/>
              <a:gd name="connsiteY0" fmla="*/ 6283111 h 6858000"/>
              <a:gd name="connsiteX1" fmla="*/ 10157124 w 10655455"/>
              <a:gd name="connsiteY1" fmla="*/ 6283111 h 6858000"/>
              <a:gd name="connsiteX2" fmla="*/ 10407209 w 10655455"/>
              <a:gd name="connsiteY2" fmla="*/ 6430504 h 6858000"/>
              <a:gd name="connsiteX3" fmla="*/ 10606716 w 10655455"/>
              <a:gd name="connsiteY3" fmla="*/ 6774068 h 6858000"/>
              <a:gd name="connsiteX4" fmla="*/ 10655455 w 10655455"/>
              <a:gd name="connsiteY4" fmla="*/ 6858000 h 6858000"/>
              <a:gd name="connsiteX5" fmla="*/ 8025501 w 10655455"/>
              <a:gd name="connsiteY5" fmla="*/ 6858000 h 6858000"/>
              <a:gd name="connsiteX6" fmla="*/ 8129453 w 10655455"/>
              <a:gd name="connsiteY6" fmla="*/ 6678214 h 6858000"/>
              <a:gd name="connsiteX7" fmla="*/ 8272677 w 10655455"/>
              <a:gd name="connsiteY7" fmla="*/ 6430504 h 6858000"/>
              <a:gd name="connsiteX8" fmla="*/ 8526285 w 10655455"/>
              <a:gd name="connsiteY8" fmla="*/ 6283111 h 6858000"/>
              <a:gd name="connsiteX9" fmla="*/ 8508611 w 10655455"/>
              <a:gd name="connsiteY9" fmla="*/ 4776272 h 6858000"/>
              <a:gd name="connsiteX10" fmla="*/ 9153763 w 10655455"/>
              <a:gd name="connsiteY10" fmla="*/ 4776272 h 6858000"/>
              <a:gd name="connsiteX11" fmla="*/ 9252696 w 10655455"/>
              <a:gd name="connsiteY11" fmla="*/ 4834580 h 6858000"/>
              <a:gd name="connsiteX12" fmla="*/ 9575969 w 10655455"/>
              <a:gd name="connsiteY12" fmla="*/ 5391278 h 6858000"/>
              <a:gd name="connsiteX13" fmla="*/ 9575969 w 10655455"/>
              <a:gd name="connsiteY13" fmla="*/ 5505116 h 6858000"/>
              <a:gd name="connsiteX14" fmla="*/ 9252696 w 10655455"/>
              <a:gd name="connsiteY14" fmla="*/ 6061815 h 6858000"/>
              <a:gd name="connsiteX15" fmla="*/ 9153763 w 10655455"/>
              <a:gd name="connsiteY15" fmla="*/ 6120122 h 6858000"/>
              <a:gd name="connsiteX16" fmla="*/ 8508611 w 10655455"/>
              <a:gd name="connsiteY16" fmla="*/ 6120122 h 6858000"/>
              <a:gd name="connsiteX17" fmla="*/ 8408284 w 10655455"/>
              <a:gd name="connsiteY17" fmla="*/ 6061815 h 6858000"/>
              <a:gd name="connsiteX18" fmla="*/ 8086404 w 10655455"/>
              <a:gd name="connsiteY18" fmla="*/ 5505116 h 6858000"/>
              <a:gd name="connsiteX19" fmla="*/ 8086404 w 10655455"/>
              <a:gd name="connsiteY19" fmla="*/ 5391278 h 6858000"/>
              <a:gd name="connsiteX20" fmla="*/ 8408284 w 10655455"/>
              <a:gd name="connsiteY20" fmla="*/ 4834580 h 6858000"/>
              <a:gd name="connsiteX21" fmla="*/ 8508611 w 10655455"/>
              <a:gd name="connsiteY21" fmla="*/ 4776272 h 6858000"/>
              <a:gd name="connsiteX22" fmla="*/ 8438383 w 10655455"/>
              <a:gd name="connsiteY22" fmla="*/ 4182594 h 6858000"/>
              <a:gd name="connsiteX23" fmla="*/ 8671249 w 10655455"/>
              <a:gd name="connsiteY23" fmla="*/ 4182594 h 6858000"/>
              <a:gd name="connsiteX24" fmla="*/ 8706958 w 10655455"/>
              <a:gd name="connsiteY24" fmla="*/ 4203640 h 6858000"/>
              <a:gd name="connsiteX25" fmla="*/ 8823642 w 10655455"/>
              <a:gd name="connsiteY25" fmla="*/ 4404579 h 6858000"/>
              <a:gd name="connsiteX26" fmla="*/ 8823642 w 10655455"/>
              <a:gd name="connsiteY26" fmla="*/ 4445668 h 6858000"/>
              <a:gd name="connsiteX27" fmla="*/ 8706958 w 10655455"/>
              <a:gd name="connsiteY27" fmla="*/ 4646606 h 6858000"/>
              <a:gd name="connsiteX28" fmla="*/ 8671249 w 10655455"/>
              <a:gd name="connsiteY28" fmla="*/ 4667652 h 6858000"/>
              <a:gd name="connsiteX29" fmla="*/ 8438383 w 10655455"/>
              <a:gd name="connsiteY29" fmla="*/ 4667652 h 6858000"/>
              <a:gd name="connsiteX30" fmla="*/ 8402170 w 10655455"/>
              <a:gd name="connsiteY30" fmla="*/ 4646606 h 6858000"/>
              <a:gd name="connsiteX31" fmla="*/ 8285989 w 10655455"/>
              <a:gd name="connsiteY31" fmla="*/ 4445668 h 6858000"/>
              <a:gd name="connsiteX32" fmla="*/ 8285989 w 10655455"/>
              <a:gd name="connsiteY32" fmla="*/ 4404579 h 6858000"/>
              <a:gd name="connsiteX33" fmla="*/ 8402170 w 10655455"/>
              <a:gd name="connsiteY33" fmla="*/ 4203640 h 6858000"/>
              <a:gd name="connsiteX34" fmla="*/ 8438383 w 10655455"/>
              <a:gd name="connsiteY34" fmla="*/ 4182594 h 6858000"/>
              <a:gd name="connsiteX35" fmla="*/ 7678681 w 10655455"/>
              <a:gd name="connsiteY35" fmla="*/ 3459104 h 6858000"/>
              <a:gd name="connsiteX36" fmla="*/ 8119685 w 10655455"/>
              <a:gd name="connsiteY36" fmla="*/ 3459104 h 6858000"/>
              <a:gd name="connsiteX37" fmla="*/ 8187313 w 10655455"/>
              <a:gd name="connsiteY37" fmla="*/ 3498961 h 6858000"/>
              <a:gd name="connsiteX38" fmla="*/ 8408292 w 10655455"/>
              <a:gd name="connsiteY38" fmla="*/ 3879501 h 6858000"/>
              <a:gd name="connsiteX39" fmla="*/ 8408292 w 10655455"/>
              <a:gd name="connsiteY39" fmla="*/ 3957318 h 6858000"/>
              <a:gd name="connsiteX40" fmla="*/ 8187313 w 10655455"/>
              <a:gd name="connsiteY40" fmla="*/ 4337857 h 6858000"/>
              <a:gd name="connsiteX41" fmla="*/ 8119685 w 10655455"/>
              <a:gd name="connsiteY41" fmla="*/ 4377714 h 6858000"/>
              <a:gd name="connsiteX42" fmla="*/ 7678681 w 10655455"/>
              <a:gd name="connsiteY42" fmla="*/ 4377714 h 6858000"/>
              <a:gd name="connsiteX43" fmla="*/ 7610101 w 10655455"/>
              <a:gd name="connsiteY43" fmla="*/ 4337857 h 6858000"/>
              <a:gd name="connsiteX44" fmla="*/ 7390076 w 10655455"/>
              <a:gd name="connsiteY44" fmla="*/ 3957318 h 6858000"/>
              <a:gd name="connsiteX45" fmla="*/ 7390076 w 10655455"/>
              <a:gd name="connsiteY45" fmla="*/ 3879501 h 6858000"/>
              <a:gd name="connsiteX46" fmla="*/ 7610101 w 10655455"/>
              <a:gd name="connsiteY46" fmla="*/ 3498961 h 6858000"/>
              <a:gd name="connsiteX47" fmla="*/ 7678681 w 10655455"/>
              <a:gd name="connsiteY47" fmla="*/ 3459104 h 6858000"/>
              <a:gd name="connsiteX48" fmla="*/ 9108816 w 10655455"/>
              <a:gd name="connsiteY48" fmla="*/ 2082751 h 6858000"/>
              <a:gd name="connsiteX49" fmla="*/ 9876937 w 10655455"/>
              <a:gd name="connsiteY49" fmla="*/ 2082751 h 6858000"/>
              <a:gd name="connsiteX50" fmla="*/ 9994727 w 10655455"/>
              <a:gd name="connsiteY50" fmla="*/ 2152172 h 6858000"/>
              <a:gd name="connsiteX51" fmla="*/ 10379617 w 10655455"/>
              <a:gd name="connsiteY51" fmla="*/ 2814978 h 6858000"/>
              <a:gd name="connsiteX52" fmla="*/ 10379617 w 10655455"/>
              <a:gd name="connsiteY52" fmla="*/ 2950515 h 6858000"/>
              <a:gd name="connsiteX53" fmla="*/ 9994727 w 10655455"/>
              <a:gd name="connsiteY53" fmla="*/ 3613321 h 6858000"/>
              <a:gd name="connsiteX54" fmla="*/ 9876937 w 10655455"/>
              <a:gd name="connsiteY54" fmla="*/ 3682742 h 6858000"/>
              <a:gd name="connsiteX55" fmla="*/ 9108816 w 10655455"/>
              <a:gd name="connsiteY55" fmla="*/ 3682742 h 6858000"/>
              <a:gd name="connsiteX56" fmla="*/ 8989367 w 10655455"/>
              <a:gd name="connsiteY56" fmla="*/ 3613321 h 6858000"/>
              <a:gd name="connsiteX57" fmla="*/ 8606137 w 10655455"/>
              <a:gd name="connsiteY57" fmla="*/ 2950515 h 6858000"/>
              <a:gd name="connsiteX58" fmla="*/ 8606137 w 10655455"/>
              <a:gd name="connsiteY58" fmla="*/ 2814978 h 6858000"/>
              <a:gd name="connsiteX59" fmla="*/ 8989367 w 10655455"/>
              <a:gd name="connsiteY59" fmla="*/ 2152172 h 6858000"/>
              <a:gd name="connsiteX60" fmla="*/ 9108816 w 10655455"/>
              <a:gd name="connsiteY60" fmla="*/ 2082751 h 6858000"/>
              <a:gd name="connsiteX61" fmla="*/ 1321854 w 10655455"/>
              <a:gd name="connsiteY61" fmla="*/ 2071857 h 6858000"/>
              <a:gd name="connsiteX62" fmla="*/ 5365317 w 10655455"/>
              <a:gd name="connsiteY62" fmla="*/ 2071857 h 6858000"/>
              <a:gd name="connsiteX63" fmla="*/ 5985373 w 10655455"/>
              <a:gd name="connsiteY63" fmla="*/ 2437296 h 6858000"/>
              <a:gd name="connsiteX64" fmla="*/ 8011470 w 10655455"/>
              <a:gd name="connsiteY64" fmla="*/ 5926372 h 6858000"/>
              <a:gd name="connsiteX65" fmla="*/ 8011470 w 10655455"/>
              <a:gd name="connsiteY65" fmla="*/ 6639850 h 6858000"/>
              <a:gd name="connsiteX66" fmla="*/ 7904625 w 10655455"/>
              <a:gd name="connsiteY66" fmla="*/ 6823844 h 6858000"/>
              <a:gd name="connsiteX67" fmla="*/ 7884791 w 10655455"/>
              <a:gd name="connsiteY67" fmla="*/ 6858000 h 6858000"/>
              <a:gd name="connsiteX68" fmla="*/ 0 w 10655455"/>
              <a:gd name="connsiteY68" fmla="*/ 6858000 h 6858000"/>
              <a:gd name="connsiteX69" fmla="*/ 0 w 10655455"/>
              <a:gd name="connsiteY69" fmla="*/ 3635967 h 6858000"/>
              <a:gd name="connsiteX70" fmla="*/ 27177 w 10655455"/>
              <a:gd name="connsiteY70" fmla="*/ 3588964 h 6858000"/>
              <a:gd name="connsiteX71" fmla="*/ 693065 w 10655455"/>
              <a:gd name="connsiteY71" fmla="*/ 2437296 h 6858000"/>
              <a:gd name="connsiteX72" fmla="*/ 1321854 w 10655455"/>
              <a:gd name="connsiteY72" fmla="*/ 2071857 h 6858000"/>
              <a:gd name="connsiteX73" fmla="*/ 6786399 w 10655455"/>
              <a:gd name="connsiteY73" fmla="*/ 753840 h 6858000"/>
              <a:gd name="connsiteX74" fmla="*/ 8025968 w 10655455"/>
              <a:gd name="connsiteY74" fmla="*/ 753840 h 6858000"/>
              <a:gd name="connsiteX75" fmla="*/ 8216053 w 10655455"/>
              <a:gd name="connsiteY75" fmla="*/ 865869 h 6858000"/>
              <a:gd name="connsiteX76" fmla="*/ 8837177 w 10655455"/>
              <a:gd name="connsiteY76" fmla="*/ 1935484 h 6858000"/>
              <a:gd name="connsiteX77" fmla="*/ 8837177 w 10655455"/>
              <a:gd name="connsiteY77" fmla="*/ 2154207 h 6858000"/>
              <a:gd name="connsiteX78" fmla="*/ 8216053 w 10655455"/>
              <a:gd name="connsiteY78" fmla="*/ 3223823 h 6858000"/>
              <a:gd name="connsiteX79" fmla="*/ 8025968 w 10655455"/>
              <a:gd name="connsiteY79" fmla="*/ 3335852 h 6858000"/>
              <a:gd name="connsiteX80" fmla="*/ 6786399 w 10655455"/>
              <a:gd name="connsiteY80" fmla="*/ 3335852 h 6858000"/>
              <a:gd name="connsiteX81" fmla="*/ 6593637 w 10655455"/>
              <a:gd name="connsiteY81" fmla="*/ 3223823 h 6858000"/>
              <a:gd name="connsiteX82" fmla="*/ 5975192 w 10655455"/>
              <a:gd name="connsiteY82" fmla="*/ 2154207 h 6858000"/>
              <a:gd name="connsiteX83" fmla="*/ 5975192 w 10655455"/>
              <a:gd name="connsiteY83" fmla="*/ 1935484 h 6858000"/>
              <a:gd name="connsiteX84" fmla="*/ 6593637 w 10655455"/>
              <a:gd name="connsiteY84" fmla="*/ 865869 h 6858000"/>
              <a:gd name="connsiteX85" fmla="*/ 6786399 w 10655455"/>
              <a:gd name="connsiteY85" fmla="*/ 753840 h 6858000"/>
              <a:gd name="connsiteX86" fmla="*/ 0 w 10655455"/>
              <a:gd name="connsiteY86" fmla="*/ 0 h 6858000"/>
              <a:gd name="connsiteX87" fmla="*/ 6966294 w 10655455"/>
              <a:gd name="connsiteY87" fmla="*/ 0 h 6858000"/>
              <a:gd name="connsiteX88" fmla="*/ 6852387 w 10655455"/>
              <a:gd name="connsiteY88" fmla="*/ 196155 h 6858000"/>
              <a:gd name="connsiteX89" fmla="*/ 6043321 w 10655455"/>
              <a:gd name="connsiteY89" fmla="*/ 1589421 h 6858000"/>
              <a:gd name="connsiteX90" fmla="*/ 5423265 w 10655455"/>
              <a:gd name="connsiteY90" fmla="*/ 1954861 h 6858000"/>
              <a:gd name="connsiteX91" fmla="*/ 1379802 w 10655455"/>
              <a:gd name="connsiteY91" fmla="*/ 1954861 h 6858000"/>
              <a:gd name="connsiteX92" fmla="*/ 751013 w 10655455"/>
              <a:gd name="connsiteY92" fmla="*/ 1589421 h 6858000"/>
              <a:gd name="connsiteX93" fmla="*/ 1951 w 10655455"/>
              <a:gd name="connsiteY93" fmla="*/ 293901 h 6858000"/>
              <a:gd name="connsiteX94" fmla="*/ 0 w 10655455"/>
              <a:gd name="connsiteY94" fmla="*/ 29052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10655455" h="6858000">
                <a:moveTo>
                  <a:pt x="8526285" y="6283111"/>
                </a:moveTo>
                <a:cubicBezTo>
                  <a:pt x="8526285" y="6283111"/>
                  <a:pt x="8526285" y="6283111"/>
                  <a:pt x="10157124" y="6283111"/>
                </a:cubicBezTo>
                <a:cubicBezTo>
                  <a:pt x="10259271" y="6283111"/>
                  <a:pt x="10357896" y="6339261"/>
                  <a:pt x="10407209" y="6430504"/>
                </a:cubicBezTo>
                <a:cubicBezTo>
                  <a:pt x="10407209" y="6430504"/>
                  <a:pt x="10407209" y="6430504"/>
                  <a:pt x="10606716" y="6774068"/>
                </a:cubicBezTo>
                <a:lnTo>
                  <a:pt x="10655455" y="6858000"/>
                </a:lnTo>
                <a:lnTo>
                  <a:pt x="8025501" y="6858000"/>
                </a:lnTo>
                <a:lnTo>
                  <a:pt x="8129453" y="6678214"/>
                </a:lnTo>
                <a:cubicBezTo>
                  <a:pt x="8174148" y="6600912"/>
                  <a:pt x="8221824" y="6518457"/>
                  <a:pt x="8272677" y="6430504"/>
                </a:cubicBezTo>
                <a:cubicBezTo>
                  <a:pt x="8325512" y="6339261"/>
                  <a:pt x="8420615" y="6283111"/>
                  <a:pt x="8526285" y="6283111"/>
                </a:cubicBezTo>
                <a:close/>
                <a:moveTo>
                  <a:pt x="8508611" y="4776272"/>
                </a:moveTo>
                <a:cubicBezTo>
                  <a:pt x="8508611" y="4776272"/>
                  <a:pt x="8508611" y="4776272"/>
                  <a:pt x="9153763" y="4776272"/>
                </a:cubicBezTo>
                <a:cubicBezTo>
                  <a:pt x="9194173" y="4776272"/>
                  <a:pt x="9233188" y="4798484"/>
                  <a:pt x="9252696" y="4834580"/>
                </a:cubicBezTo>
                <a:cubicBezTo>
                  <a:pt x="9252696" y="4834580"/>
                  <a:pt x="9252696" y="4834580"/>
                  <a:pt x="9575969" y="5391278"/>
                </a:cubicBezTo>
                <a:cubicBezTo>
                  <a:pt x="9596871" y="5425985"/>
                  <a:pt x="9596871" y="5470409"/>
                  <a:pt x="9575969" y="5505116"/>
                </a:cubicBezTo>
                <a:cubicBezTo>
                  <a:pt x="9575969" y="5505116"/>
                  <a:pt x="9575969" y="5505116"/>
                  <a:pt x="9252696" y="6061815"/>
                </a:cubicBezTo>
                <a:cubicBezTo>
                  <a:pt x="9233188" y="6097909"/>
                  <a:pt x="9194173" y="6120122"/>
                  <a:pt x="9153763" y="6120122"/>
                </a:cubicBezTo>
                <a:cubicBezTo>
                  <a:pt x="9153763" y="6120122"/>
                  <a:pt x="9153763" y="6120122"/>
                  <a:pt x="8508611" y="6120122"/>
                </a:cubicBezTo>
                <a:cubicBezTo>
                  <a:pt x="8466808" y="6120122"/>
                  <a:pt x="8429186" y="6097909"/>
                  <a:pt x="8408284" y="6061815"/>
                </a:cubicBezTo>
                <a:cubicBezTo>
                  <a:pt x="8408284" y="6061815"/>
                  <a:pt x="8408284" y="6061815"/>
                  <a:pt x="8086404" y="5505116"/>
                </a:cubicBezTo>
                <a:cubicBezTo>
                  <a:pt x="8065503" y="5470409"/>
                  <a:pt x="8065503" y="5425985"/>
                  <a:pt x="8086404" y="5391278"/>
                </a:cubicBezTo>
                <a:cubicBezTo>
                  <a:pt x="8086404" y="5391278"/>
                  <a:pt x="8086404" y="5391278"/>
                  <a:pt x="8408284" y="4834580"/>
                </a:cubicBezTo>
                <a:cubicBezTo>
                  <a:pt x="8429186" y="4798484"/>
                  <a:pt x="8466808" y="4776272"/>
                  <a:pt x="8508611" y="4776272"/>
                </a:cubicBezTo>
                <a:close/>
                <a:moveTo>
                  <a:pt x="8438383" y="4182594"/>
                </a:moveTo>
                <a:cubicBezTo>
                  <a:pt x="8438383" y="4182594"/>
                  <a:pt x="8438383" y="4182594"/>
                  <a:pt x="8671249" y="4182594"/>
                </a:cubicBezTo>
                <a:cubicBezTo>
                  <a:pt x="8685834" y="4182594"/>
                  <a:pt x="8699916" y="4190612"/>
                  <a:pt x="8706958" y="4203640"/>
                </a:cubicBezTo>
                <a:cubicBezTo>
                  <a:pt x="8706958" y="4203640"/>
                  <a:pt x="8706958" y="4203640"/>
                  <a:pt x="8823642" y="4404579"/>
                </a:cubicBezTo>
                <a:cubicBezTo>
                  <a:pt x="8831187" y="4417106"/>
                  <a:pt x="8831187" y="4433141"/>
                  <a:pt x="8823642" y="4445668"/>
                </a:cubicBezTo>
                <a:cubicBezTo>
                  <a:pt x="8823642" y="4445668"/>
                  <a:pt x="8823642" y="4445668"/>
                  <a:pt x="8706958" y="4646606"/>
                </a:cubicBezTo>
                <a:cubicBezTo>
                  <a:pt x="8699916" y="4659635"/>
                  <a:pt x="8685834" y="4667652"/>
                  <a:pt x="8671249" y="4667652"/>
                </a:cubicBezTo>
                <a:cubicBezTo>
                  <a:pt x="8671249" y="4667652"/>
                  <a:pt x="8671249" y="4667652"/>
                  <a:pt x="8438383" y="4667652"/>
                </a:cubicBezTo>
                <a:cubicBezTo>
                  <a:pt x="8423295" y="4667652"/>
                  <a:pt x="8409715" y="4659635"/>
                  <a:pt x="8402170" y="4646606"/>
                </a:cubicBezTo>
                <a:cubicBezTo>
                  <a:pt x="8402170" y="4646606"/>
                  <a:pt x="8402170" y="4646606"/>
                  <a:pt x="8285989" y="4445668"/>
                </a:cubicBezTo>
                <a:cubicBezTo>
                  <a:pt x="8278445" y="4433141"/>
                  <a:pt x="8278445" y="4417106"/>
                  <a:pt x="8285989" y="4404579"/>
                </a:cubicBezTo>
                <a:cubicBezTo>
                  <a:pt x="8285989" y="4404579"/>
                  <a:pt x="8285989" y="4404579"/>
                  <a:pt x="8402170" y="4203640"/>
                </a:cubicBezTo>
                <a:cubicBezTo>
                  <a:pt x="8409715" y="4190612"/>
                  <a:pt x="8423295" y="4182594"/>
                  <a:pt x="8438383" y="4182594"/>
                </a:cubicBezTo>
                <a:close/>
                <a:moveTo>
                  <a:pt x="7678681" y="3459104"/>
                </a:moveTo>
                <a:cubicBezTo>
                  <a:pt x="7678681" y="3459104"/>
                  <a:pt x="7678681" y="3459104"/>
                  <a:pt x="8119685" y="3459104"/>
                </a:cubicBezTo>
                <a:cubicBezTo>
                  <a:pt x="8147308" y="3459104"/>
                  <a:pt x="8173978" y="3474287"/>
                  <a:pt x="8187313" y="3498961"/>
                </a:cubicBezTo>
                <a:cubicBezTo>
                  <a:pt x="8187313" y="3498961"/>
                  <a:pt x="8187313" y="3498961"/>
                  <a:pt x="8408292" y="3879501"/>
                </a:cubicBezTo>
                <a:cubicBezTo>
                  <a:pt x="8422579" y="3903225"/>
                  <a:pt x="8422579" y="3933593"/>
                  <a:pt x="8408292" y="3957318"/>
                </a:cubicBezTo>
                <a:cubicBezTo>
                  <a:pt x="8408292" y="3957318"/>
                  <a:pt x="8408292" y="3957318"/>
                  <a:pt x="8187313" y="4337857"/>
                </a:cubicBezTo>
                <a:cubicBezTo>
                  <a:pt x="8173978" y="4362531"/>
                  <a:pt x="8147308" y="4377714"/>
                  <a:pt x="8119685" y="4377714"/>
                </a:cubicBezTo>
                <a:cubicBezTo>
                  <a:pt x="8119685" y="4377714"/>
                  <a:pt x="8119685" y="4377714"/>
                  <a:pt x="7678681" y="4377714"/>
                </a:cubicBezTo>
                <a:cubicBezTo>
                  <a:pt x="7650106" y="4377714"/>
                  <a:pt x="7624388" y="4362531"/>
                  <a:pt x="7610101" y="4337857"/>
                </a:cubicBezTo>
                <a:cubicBezTo>
                  <a:pt x="7610101" y="4337857"/>
                  <a:pt x="7610101" y="4337857"/>
                  <a:pt x="7390076" y="3957318"/>
                </a:cubicBezTo>
                <a:cubicBezTo>
                  <a:pt x="7375787" y="3933593"/>
                  <a:pt x="7375787" y="3903225"/>
                  <a:pt x="7390076" y="3879501"/>
                </a:cubicBezTo>
                <a:cubicBezTo>
                  <a:pt x="7390076" y="3879501"/>
                  <a:pt x="7390076" y="3879501"/>
                  <a:pt x="7610101" y="3498961"/>
                </a:cubicBezTo>
                <a:cubicBezTo>
                  <a:pt x="7624388" y="3474287"/>
                  <a:pt x="7650106" y="3459104"/>
                  <a:pt x="7678681" y="3459104"/>
                </a:cubicBezTo>
                <a:close/>
                <a:moveTo>
                  <a:pt x="9108816" y="2082751"/>
                </a:moveTo>
                <a:cubicBezTo>
                  <a:pt x="9108816" y="2082751"/>
                  <a:pt x="9108816" y="2082751"/>
                  <a:pt x="9876937" y="2082751"/>
                </a:cubicBezTo>
                <a:cubicBezTo>
                  <a:pt x="9925048" y="2082751"/>
                  <a:pt x="9971500" y="2109197"/>
                  <a:pt x="9994727" y="2152172"/>
                </a:cubicBezTo>
                <a:cubicBezTo>
                  <a:pt x="9994727" y="2152172"/>
                  <a:pt x="9994727" y="2152172"/>
                  <a:pt x="10379617" y="2814978"/>
                </a:cubicBezTo>
                <a:cubicBezTo>
                  <a:pt x="10404502" y="2856301"/>
                  <a:pt x="10404502" y="2909193"/>
                  <a:pt x="10379617" y="2950515"/>
                </a:cubicBezTo>
                <a:cubicBezTo>
                  <a:pt x="10379617" y="2950515"/>
                  <a:pt x="10379617" y="2950515"/>
                  <a:pt x="9994727" y="3613321"/>
                </a:cubicBezTo>
                <a:cubicBezTo>
                  <a:pt x="9971500" y="3656296"/>
                  <a:pt x="9925048" y="3682742"/>
                  <a:pt x="9876937" y="3682742"/>
                </a:cubicBezTo>
                <a:cubicBezTo>
                  <a:pt x="9876937" y="3682742"/>
                  <a:pt x="9876937" y="3682742"/>
                  <a:pt x="9108816" y="3682742"/>
                </a:cubicBezTo>
                <a:cubicBezTo>
                  <a:pt x="9059045" y="3682742"/>
                  <a:pt x="9014252" y="3656296"/>
                  <a:pt x="8989367" y="3613321"/>
                </a:cubicBezTo>
                <a:cubicBezTo>
                  <a:pt x="8989367" y="3613321"/>
                  <a:pt x="8989367" y="3613321"/>
                  <a:pt x="8606137" y="2950515"/>
                </a:cubicBezTo>
                <a:cubicBezTo>
                  <a:pt x="8581251" y="2909193"/>
                  <a:pt x="8581251" y="2856301"/>
                  <a:pt x="8606137" y="2814978"/>
                </a:cubicBezTo>
                <a:cubicBezTo>
                  <a:pt x="8606137" y="2814978"/>
                  <a:pt x="8606137" y="2814978"/>
                  <a:pt x="8989367" y="2152172"/>
                </a:cubicBezTo>
                <a:cubicBezTo>
                  <a:pt x="9014252" y="2109197"/>
                  <a:pt x="9059045" y="2082751"/>
                  <a:pt x="9108816" y="2082751"/>
                </a:cubicBezTo>
                <a:close/>
                <a:moveTo>
                  <a:pt x="1321854" y="2071857"/>
                </a:moveTo>
                <a:cubicBezTo>
                  <a:pt x="1321854" y="2071857"/>
                  <a:pt x="1321854" y="2071857"/>
                  <a:pt x="5365317" y="2071857"/>
                </a:cubicBezTo>
                <a:cubicBezTo>
                  <a:pt x="5618580" y="2071857"/>
                  <a:pt x="5863108" y="2211072"/>
                  <a:pt x="5985373" y="2437296"/>
                </a:cubicBezTo>
                <a:cubicBezTo>
                  <a:pt x="5985373" y="2437296"/>
                  <a:pt x="5985373" y="2437296"/>
                  <a:pt x="8011470" y="5926372"/>
                </a:cubicBezTo>
                <a:cubicBezTo>
                  <a:pt x="8142468" y="6143896"/>
                  <a:pt x="8142468" y="6422327"/>
                  <a:pt x="8011470" y="6639850"/>
                </a:cubicBezTo>
                <a:cubicBezTo>
                  <a:pt x="8011470" y="6639850"/>
                  <a:pt x="8011470" y="6639850"/>
                  <a:pt x="7904625" y="6823844"/>
                </a:cubicBezTo>
                <a:lnTo>
                  <a:pt x="7884791" y="6858000"/>
                </a:lnTo>
                <a:lnTo>
                  <a:pt x="0" y="6858000"/>
                </a:lnTo>
                <a:lnTo>
                  <a:pt x="0" y="3635967"/>
                </a:lnTo>
                <a:lnTo>
                  <a:pt x="27177" y="3588964"/>
                </a:lnTo>
                <a:cubicBezTo>
                  <a:pt x="220245" y="3255048"/>
                  <a:pt x="440895" y="2873431"/>
                  <a:pt x="693065" y="2437296"/>
                </a:cubicBezTo>
                <a:cubicBezTo>
                  <a:pt x="824063" y="2211072"/>
                  <a:pt x="1059859" y="2071857"/>
                  <a:pt x="1321854" y="2071857"/>
                </a:cubicBezTo>
                <a:close/>
                <a:moveTo>
                  <a:pt x="6786399" y="753840"/>
                </a:moveTo>
                <a:cubicBezTo>
                  <a:pt x="6786399" y="753840"/>
                  <a:pt x="6786399" y="753840"/>
                  <a:pt x="8025968" y="753840"/>
                </a:cubicBezTo>
                <a:cubicBezTo>
                  <a:pt x="8103608" y="753840"/>
                  <a:pt x="8178571" y="796518"/>
                  <a:pt x="8216053" y="865869"/>
                </a:cubicBezTo>
                <a:cubicBezTo>
                  <a:pt x="8216053" y="865869"/>
                  <a:pt x="8216053" y="865869"/>
                  <a:pt x="8837177" y="1935484"/>
                </a:cubicBezTo>
                <a:cubicBezTo>
                  <a:pt x="8877335" y="2002169"/>
                  <a:pt x="8877335" y="2087523"/>
                  <a:pt x="8837177" y="2154207"/>
                </a:cubicBezTo>
                <a:cubicBezTo>
                  <a:pt x="8837177" y="2154207"/>
                  <a:pt x="8837177" y="2154207"/>
                  <a:pt x="8216053" y="3223823"/>
                </a:cubicBezTo>
                <a:cubicBezTo>
                  <a:pt x="8178571" y="3293174"/>
                  <a:pt x="8103608" y="3335852"/>
                  <a:pt x="8025968" y="3335852"/>
                </a:cubicBezTo>
                <a:cubicBezTo>
                  <a:pt x="8025968" y="3335852"/>
                  <a:pt x="8025968" y="3335852"/>
                  <a:pt x="6786399" y="3335852"/>
                </a:cubicBezTo>
                <a:cubicBezTo>
                  <a:pt x="6706082" y="3335852"/>
                  <a:pt x="6633796" y="3293174"/>
                  <a:pt x="6593637" y="3223823"/>
                </a:cubicBezTo>
                <a:cubicBezTo>
                  <a:pt x="6593637" y="3223823"/>
                  <a:pt x="6593637" y="3223823"/>
                  <a:pt x="5975192" y="2154207"/>
                </a:cubicBezTo>
                <a:cubicBezTo>
                  <a:pt x="5935033" y="2087523"/>
                  <a:pt x="5935033" y="2002169"/>
                  <a:pt x="5975192" y="1935484"/>
                </a:cubicBezTo>
                <a:cubicBezTo>
                  <a:pt x="5975192" y="1935484"/>
                  <a:pt x="5975192" y="1935484"/>
                  <a:pt x="6593637" y="865869"/>
                </a:cubicBezTo>
                <a:cubicBezTo>
                  <a:pt x="6633796" y="796518"/>
                  <a:pt x="6706082" y="753840"/>
                  <a:pt x="6786399" y="753840"/>
                </a:cubicBezTo>
                <a:close/>
                <a:moveTo>
                  <a:pt x="0" y="0"/>
                </a:moveTo>
                <a:lnTo>
                  <a:pt x="6966294" y="0"/>
                </a:lnTo>
                <a:lnTo>
                  <a:pt x="6852387" y="196155"/>
                </a:lnTo>
                <a:cubicBezTo>
                  <a:pt x="6627011" y="584267"/>
                  <a:pt x="6359899" y="1044253"/>
                  <a:pt x="6043321" y="1589421"/>
                </a:cubicBezTo>
                <a:cubicBezTo>
                  <a:pt x="5921057" y="1815646"/>
                  <a:pt x="5676528" y="1954861"/>
                  <a:pt x="5423265" y="1954861"/>
                </a:cubicBezTo>
                <a:cubicBezTo>
                  <a:pt x="5423265" y="1954861"/>
                  <a:pt x="5423265" y="1954861"/>
                  <a:pt x="1379802" y="1954861"/>
                </a:cubicBezTo>
                <a:cubicBezTo>
                  <a:pt x="1117807" y="1954861"/>
                  <a:pt x="882012" y="1815646"/>
                  <a:pt x="751013" y="1589421"/>
                </a:cubicBezTo>
                <a:cubicBezTo>
                  <a:pt x="751013" y="1589421"/>
                  <a:pt x="751013" y="1589421"/>
                  <a:pt x="1951" y="293901"/>
                </a:cubicBezTo>
                <a:lnTo>
                  <a:pt x="0" y="290527"/>
                </a:lnTo>
                <a:close/>
              </a:path>
            </a:pathLst>
          </a:custGeom>
          <a:solidFill>
            <a:schemeClr val="bg1">
              <a:lumMod val="95000"/>
            </a:schemeClr>
          </a:solidFill>
        </p:spPr>
        <p:txBody>
          <a:bodyPr wrap="square" tIns="2160000" anchor="t">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endParaRPr lang="en-US" noProof="0" dirty="0"/>
          </a:p>
        </p:txBody>
      </p:sp>
      <p:sp>
        <p:nvSpPr>
          <p:cNvPr id="2" name="Title 1"/>
          <p:cNvSpPr>
            <a:spLocks noGrp="1"/>
          </p:cNvSpPr>
          <p:nvPr>
            <p:ph type="ctrTitle" hasCustomPrompt="1"/>
          </p:nvPr>
        </p:nvSpPr>
        <p:spPr>
          <a:xfrm>
            <a:off x="948293" y="32717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presentation title</a:t>
            </a:r>
            <a:endParaRPr lang="en-US" noProof="0"/>
          </a:p>
        </p:txBody>
      </p:sp>
      <p:sp>
        <p:nvSpPr>
          <p:cNvPr id="3" name="Subtitle 2"/>
          <p:cNvSpPr>
            <a:spLocks noGrp="1"/>
          </p:cNvSpPr>
          <p:nvPr>
            <p:ph type="subTitle" idx="1"/>
          </p:nvPr>
        </p:nvSpPr>
        <p:spPr>
          <a:xfrm>
            <a:off x="1130300" y="52504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endParaRPr lang="en-US" noProof="0" dirty="0"/>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fld>
            <a:endParaRPr lang="en-US" noProof="0" dirty="0"/>
          </a:p>
        </p:txBody>
      </p:sp>
      <p:sp>
        <p:nvSpPr>
          <p:cNvPr id="9" name="Title 8"/>
          <p:cNvSpPr>
            <a:spLocks noGrp="1"/>
          </p:cNvSpPr>
          <p:nvPr>
            <p:ph type="title"/>
          </p:nvPr>
        </p:nvSpPr>
        <p:spPr/>
        <p:txBody>
          <a:bodyPr/>
          <a:lstStyle/>
          <a:p>
            <a:r>
              <a:rPr lang="en-US" noProof="0" smtClean="0"/>
              <a:t>Click to edit Master title style</a:t>
            </a:r>
            <a:endParaRPr lang="en-US" noProof="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endParaRPr lang="en-US" noProof="0" dirty="0"/>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fld>
            <a:endParaRPr lang="en-US" noProof="0" dirty="0"/>
          </a:p>
        </p:txBody>
      </p:sp>
      <p:sp>
        <p:nvSpPr>
          <p:cNvPr id="9" name="Title 8"/>
          <p:cNvSpPr>
            <a:spLocks noGrp="1"/>
          </p:cNvSpPr>
          <p:nvPr>
            <p:ph type="title"/>
          </p:nvPr>
        </p:nvSpPr>
        <p:spPr/>
        <p:txBody>
          <a:bodyPr/>
          <a:lstStyle/>
          <a:p>
            <a:r>
              <a:rPr lang="en-US" noProof="0" smtClean="0"/>
              <a:t>Click to edit Master title style</a:t>
            </a:r>
            <a:endParaRPr lang="en-US" noProof="0"/>
          </a:p>
        </p:txBody>
      </p:sp>
      <p:sp>
        <p:nvSpPr>
          <p:cNvPr id="11" name="Text Placeholder 10"/>
          <p:cNvSpPr>
            <a:spLocks noGrp="1"/>
          </p:cNvSpPr>
          <p:nvPr>
            <p:ph type="body" sz="quarter" idx="14"/>
          </p:nvPr>
        </p:nvSpPr>
        <p:spPr>
          <a:xfrm>
            <a:off x="1578017" y="2169005"/>
            <a:ext cx="9035966" cy="2519990"/>
          </a:xfrm>
        </p:spPr>
        <p:txBody>
          <a:bodyPr anchor="ctr"/>
          <a:lstStyle>
            <a:lvl1pPr marL="0" indent="0" algn="ctr">
              <a:buNone/>
              <a:defRPr sz="6000"/>
            </a:lvl1pPr>
            <a:lvl2pPr marL="266700" indent="0">
              <a:buNone/>
              <a:defRPr/>
            </a:lvl2pPr>
          </a:lstStyle>
          <a:p>
            <a:pPr lvl="0"/>
            <a:r>
              <a:rPr lang="en-US" noProof="0" smtClean="0"/>
              <a:t>Edit Master text styles</a:t>
            </a:r>
            <a:endParaRPr lang="en-US" noProof="0" smtClean="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5"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6"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7"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8"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Footer Placeholder 1"/>
          <p:cNvSpPr>
            <a:spLocks noGrp="1"/>
          </p:cNvSpPr>
          <p:nvPr>
            <p:ph type="ftr" sz="quarter" idx="12"/>
          </p:nvPr>
        </p:nvSpPr>
        <p:spPr/>
        <p:txBody>
          <a:bodyPr/>
          <a:lstStyle/>
          <a:p>
            <a:r>
              <a:rPr lang="en-US" noProof="0" dirty="0"/>
              <a:t>Add a footer</a:t>
            </a:r>
            <a:endParaRPr lang="en-US" noProof="0" dirty="0"/>
          </a:p>
        </p:txBody>
      </p:sp>
      <p:sp>
        <p:nvSpPr>
          <p:cNvPr id="3" name="Slide Number Placeholder 2"/>
          <p:cNvSpPr>
            <a:spLocks noGrp="1"/>
          </p:cNvSpPr>
          <p:nvPr>
            <p:ph type="sldNum" sz="quarter" idx="13"/>
          </p:nvPr>
        </p:nvSpPr>
        <p:spPr>
          <a:xfrm>
            <a:off x="11727656" y="6277243"/>
            <a:ext cx="464344" cy="400188"/>
          </a:xfrm>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p:cNvSpPr>
            <a:spLocks noGrp="1"/>
          </p:cNvSpPr>
          <p:nvPr>
            <p:ph type="pic" sz="quarter" idx="13" hasCustomPrompt="1"/>
          </p:nvPr>
        </p:nvSpPr>
        <p:spPr>
          <a:xfrm>
            <a:off x="0" y="418374"/>
            <a:ext cx="8687356" cy="6439627"/>
          </a:xfrm>
          <a:custGeom>
            <a:avLst/>
            <a:gdLst>
              <a:gd name="connsiteX0" fmla="*/ 0 w 8687356"/>
              <a:gd name="connsiteY0" fmla="*/ 5592682 h 6439627"/>
              <a:gd name="connsiteX1" fmla="*/ 186296 w 8687356"/>
              <a:gd name="connsiteY1" fmla="*/ 5593149 h 6439627"/>
              <a:gd name="connsiteX2" fmla="*/ 1348900 w 8687356"/>
              <a:gd name="connsiteY2" fmla="*/ 5596063 h 6439627"/>
              <a:gd name="connsiteX3" fmla="*/ 1800991 w 8687356"/>
              <a:gd name="connsiteY3" fmla="*/ 5851702 h 6439627"/>
              <a:gd name="connsiteX4" fmla="*/ 2106366 w 8687356"/>
              <a:gd name="connsiteY4" fmla="*/ 6380627 h 6439627"/>
              <a:gd name="connsiteX5" fmla="*/ 2140430 w 8687356"/>
              <a:gd name="connsiteY5" fmla="*/ 6439627 h 6439627"/>
              <a:gd name="connsiteX6" fmla="*/ 0 w 8687356"/>
              <a:gd name="connsiteY6" fmla="*/ 6439627 h 6439627"/>
              <a:gd name="connsiteX7" fmla="*/ 693821 w 8687356"/>
              <a:gd name="connsiteY7" fmla="*/ 3646328 h 6439627"/>
              <a:gd name="connsiteX8" fmla="*/ 1586357 w 8687356"/>
              <a:gd name="connsiteY8" fmla="*/ 3648566 h 6439627"/>
              <a:gd name="connsiteX9" fmla="*/ 1724950 w 8687356"/>
              <a:gd name="connsiteY9" fmla="*/ 3726935 h 6439627"/>
              <a:gd name="connsiteX10" fmla="*/ 2172189 w 8687356"/>
              <a:gd name="connsiteY10" fmla="*/ 4501577 h 6439627"/>
              <a:gd name="connsiteX11" fmla="*/ 2171729 w 8687356"/>
              <a:gd name="connsiteY11" fmla="*/ 4662459 h 6439627"/>
              <a:gd name="connsiteX12" fmla="*/ 1726432 w 8687356"/>
              <a:gd name="connsiteY12" fmla="*/ 5434863 h 6439627"/>
              <a:gd name="connsiteX13" fmla="*/ 1589746 w 8687356"/>
              <a:gd name="connsiteY13" fmla="*/ 5513779 h 6439627"/>
              <a:gd name="connsiteX14" fmla="*/ 698177 w 8687356"/>
              <a:gd name="connsiteY14" fmla="*/ 5513215 h 6439627"/>
              <a:gd name="connsiteX15" fmla="*/ 558617 w 8687356"/>
              <a:gd name="connsiteY15" fmla="*/ 5433172 h 6439627"/>
              <a:gd name="connsiteX16" fmla="*/ 111378 w 8687356"/>
              <a:gd name="connsiteY16" fmla="*/ 4658531 h 6439627"/>
              <a:gd name="connsiteX17" fmla="*/ 112805 w 8687356"/>
              <a:gd name="connsiteY17" fmla="*/ 4499321 h 6439627"/>
              <a:gd name="connsiteX18" fmla="*/ 557135 w 8687356"/>
              <a:gd name="connsiteY18" fmla="*/ 3725244 h 6439627"/>
              <a:gd name="connsiteX19" fmla="*/ 693821 w 8687356"/>
              <a:gd name="connsiteY19" fmla="*/ 3646328 h 6439627"/>
              <a:gd name="connsiteX20" fmla="*/ 1975378 w 8687356"/>
              <a:gd name="connsiteY20" fmla="*/ 3263784 h 6439627"/>
              <a:gd name="connsiteX21" fmla="*/ 2292917 w 8687356"/>
              <a:gd name="connsiteY21" fmla="*/ 3264581 h 6439627"/>
              <a:gd name="connsiteX22" fmla="*/ 2342225 w 8687356"/>
              <a:gd name="connsiteY22" fmla="*/ 3292462 h 6439627"/>
              <a:gd name="connsiteX23" fmla="*/ 2501341 w 8687356"/>
              <a:gd name="connsiteY23" fmla="*/ 3568059 h 6439627"/>
              <a:gd name="connsiteX24" fmla="*/ 2501177 w 8687356"/>
              <a:gd name="connsiteY24" fmla="*/ 3625297 h 6439627"/>
              <a:gd name="connsiteX25" fmla="*/ 2342753 w 8687356"/>
              <a:gd name="connsiteY25" fmla="*/ 3900096 h 6439627"/>
              <a:gd name="connsiteX26" fmla="*/ 2294123 w 8687356"/>
              <a:gd name="connsiteY26" fmla="*/ 3928173 h 6439627"/>
              <a:gd name="connsiteX27" fmla="*/ 1976927 w 8687356"/>
              <a:gd name="connsiteY27" fmla="*/ 3927972 h 6439627"/>
              <a:gd name="connsiteX28" fmla="*/ 1927275 w 8687356"/>
              <a:gd name="connsiteY28" fmla="*/ 3899495 h 6439627"/>
              <a:gd name="connsiteX29" fmla="*/ 1768160 w 8687356"/>
              <a:gd name="connsiteY29" fmla="*/ 3623899 h 6439627"/>
              <a:gd name="connsiteX30" fmla="*/ 1768668 w 8687356"/>
              <a:gd name="connsiteY30" fmla="*/ 3567256 h 6439627"/>
              <a:gd name="connsiteX31" fmla="*/ 1926748 w 8687356"/>
              <a:gd name="connsiteY31" fmla="*/ 3291861 h 6439627"/>
              <a:gd name="connsiteX32" fmla="*/ 1975378 w 8687356"/>
              <a:gd name="connsiteY32" fmla="*/ 3263784 h 6439627"/>
              <a:gd name="connsiteX33" fmla="*/ 2130702 w 8687356"/>
              <a:gd name="connsiteY33" fmla="*/ 2828022 h 6439627"/>
              <a:gd name="connsiteX34" fmla="*/ 2298374 w 8687356"/>
              <a:gd name="connsiteY34" fmla="*/ 2828442 h 6439627"/>
              <a:gd name="connsiteX35" fmla="*/ 2324410 w 8687356"/>
              <a:gd name="connsiteY35" fmla="*/ 2843165 h 6439627"/>
              <a:gd name="connsiteX36" fmla="*/ 2408429 w 8687356"/>
              <a:gd name="connsiteY36" fmla="*/ 2988689 h 6439627"/>
              <a:gd name="connsiteX37" fmla="*/ 2408342 w 8687356"/>
              <a:gd name="connsiteY37" fmla="*/ 3018913 h 6439627"/>
              <a:gd name="connsiteX38" fmla="*/ 2324689 w 8687356"/>
              <a:gd name="connsiteY38" fmla="*/ 3164017 h 6439627"/>
              <a:gd name="connsiteX39" fmla="*/ 2299011 w 8687356"/>
              <a:gd name="connsiteY39" fmla="*/ 3178842 h 6439627"/>
              <a:gd name="connsiteX40" fmla="*/ 2131520 w 8687356"/>
              <a:gd name="connsiteY40" fmla="*/ 3178736 h 6439627"/>
              <a:gd name="connsiteX41" fmla="*/ 2105302 w 8687356"/>
              <a:gd name="connsiteY41" fmla="*/ 3163699 h 6439627"/>
              <a:gd name="connsiteX42" fmla="*/ 2021284 w 8687356"/>
              <a:gd name="connsiteY42" fmla="*/ 3018175 h 6439627"/>
              <a:gd name="connsiteX43" fmla="*/ 2021552 w 8687356"/>
              <a:gd name="connsiteY43" fmla="*/ 2988265 h 6439627"/>
              <a:gd name="connsiteX44" fmla="*/ 2105024 w 8687356"/>
              <a:gd name="connsiteY44" fmla="*/ 2842847 h 6439627"/>
              <a:gd name="connsiteX45" fmla="*/ 2130702 w 8687356"/>
              <a:gd name="connsiteY45" fmla="*/ 2828022 h 6439627"/>
              <a:gd name="connsiteX46" fmla="*/ 3794942 w 8687356"/>
              <a:gd name="connsiteY46" fmla="*/ 2543905 h 6439627"/>
              <a:gd name="connsiteX47" fmla="*/ 6706383 w 8687356"/>
              <a:gd name="connsiteY47" fmla="*/ 2551204 h 6439627"/>
              <a:gd name="connsiteX48" fmla="*/ 7158474 w 8687356"/>
              <a:gd name="connsiteY48" fmla="*/ 2806842 h 6439627"/>
              <a:gd name="connsiteX49" fmla="*/ 8617364 w 8687356"/>
              <a:gd name="connsiteY49" fmla="*/ 5333715 h 6439627"/>
              <a:gd name="connsiteX50" fmla="*/ 8615859 w 8687356"/>
              <a:gd name="connsiteY50" fmla="*/ 5858514 h 6439627"/>
              <a:gd name="connsiteX51" fmla="*/ 8311811 w 8687356"/>
              <a:gd name="connsiteY51" fmla="*/ 6385912 h 6439627"/>
              <a:gd name="connsiteX52" fmla="*/ 8280844 w 8687356"/>
              <a:gd name="connsiteY52" fmla="*/ 6439627 h 6439627"/>
              <a:gd name="connsiteX53" fmla="*/ 2237916 w 8687356"/>
              <a:gd name="connsiteY53" fmla="*/ 6439627 h 6439627"/>
              <a:gd name="connsiteX54" fmla="*/ 2151815 w 8687356"/>
              <a:gd name="connsiteY54" fmla="*/ 6290497 h 6439627"/>
              <a:gd name="connsiteX55" fmla="*/ 1895013 w 8687356"/>
              <a:gd name="connsiteY55" fmla="*/ 5845703 h 6439627"/>
              <a:gd name="connsiteX56" fmla="*/ 1899669 w 8687356"/>
              <a:gd name="connsiteY56" fmla="*/ 5326361 h 6439627"/>
              <a:gd name="connsiteX57" fmla="*/ 3349069 w 8687356"/>
              <a:gd name="connsiteY57" fmla="*/ 2801330 h 6439627"/>
              <a:gd name="connsiteX58" fmla="*/ 3794942 w 8687356"/>
              <a:gd name="connsiteY58" fmla="*/ 2543905 h 6439627"/>
              <a:gd name="connsiteX59" fmla="*/ 634940 w 8687356"/>
              <a:gd name="connsiteY59" fmla="*/ 2395105 h 6439627"/>
              <a:gd name="connsiteX60" fmla="*/ 1188015 w 8687356"/>
              <a:gd name="connsiteY60" fmla="*/ 2396492 h 6439627"/>
              <a:gd name="connsiteX61" fmla="*/ 1273897 w 8687356"/>
              <a:gd name="connsiteY61" fmla="*/ 2445054 h 6439627"/>
              <a:gd name="connsiteX62" fmla="*/ 1551037 w 8687356"/>
              <a:gd name="connsiteY62" fmla="*/ 2925075 h 6439627"/>
              <a:gd name="connsiteX63" fmla="*/ 1550752 w 8687356"/>
              <a:gd name="connsiteY63" fmla="*/ 3024769 h 6439627"/>
              <a:gd name="connsiteX64" fmla="*/ 1274816 w 8687356"/>
              <a:gd name="connsiteY64" fmla="*/ 3503403 h 6439627"/>
              <a:gd name="connsiteX65" fmla="*/ 1190116 w 8687356"/>
              <a:gd name="connsiteY65" fmla="*/ 3552304 h 6439627"/>
              <a:gd name="connsiteX66" fmla="*/ 637639 w 8687356"/>
              <a:gd name="connsiteY66" fmla="*/ 3551955 h 6439627"/>
              <a:gd name="connsiteX67" fmla="*/ 551158 w 8687356"/>
              <a:gd name="connsiteY67" fmla="*/ 3502355 h 6439627"/>
              <a:gd name="connsiteX68" fmla="*/ 274018 w 8687356"/>
              <a:gd name="connsiteY68" fmla="*/ 3022335 h 6439627"/>
              <a:gd name="connsiteX69" fmla="*/ 274903 w 8687356"/>
              <a:gd name="connsiteY69" fmla="*/ 2923678 h 6439627"/>
              <a:gd name="connsiteX70" fmla="*/ 550240 w 8687356"/>
              <a:gd name="connsiteY70" fmla="*/ 2444007 h 6439627"/>
              <a:gd name="connsiteX71" fmla="*/ 634940 w 8687356"/>
              <a:gd name="connsiteY71" fmla="*/ 2395105 h 6439627"/>
              <a:gd name="connsiteX72" fmla="*/ 2521339 w 8687356"/>
              <a:gd name="connsiteY72" fmla="*/ 1975621 h 6439627"/>
              <a:gd name="connsiteX73" fmla="*/ 2985874 w 8687356"/>
              <a:gd name="connsiteY73" fmla="*/ 1976785 h 6439627"/>
              <a:gd name="connsiteX74" fmla="*/ 3058007 w 8687356"/>
              <a:gd name="connsiteY74" fmla="*/ 2017574 h 6439627"/>
              <a:gd name="connsiteX75" fmla="*/ 3290779 w 8687356"/>
              <a:gd name="connsiteY75" fmla="*/ 2420748 h 6439627"/>
              <a:gd name="connsiteX76" fmla="*/ 3290540 w 8687356"/>
              <a:gd name="connsiteY76" fmla="*/ 2504482 h 6439627"/>
              <a:gd name="connsiteX77" fmla="*/ 3058778 w 8687356"/>
              <a:gd name="connsiteY77" fmla="*/ 2906492 h 6439627"/>
              <a:gd name="connsiteX78" fmla="*/ 2987637 w 8687356"/>
              <a:gd name="connsiteY78" fmla="*/ 2947565 h 6439627"/>
              <a:gd name="connsiteX79" fmla="*/ 2523606 w 8687356"/>
              <a:gd name="connsiteY79" fmla="*/ 2947271 h 6439627"/>
              <a:gd name="connsiteX80" fmla="*/ 2450970 w 8687356"/>
              <a:gd name="connsiteY80" fmla="*/ 2905612 h 6439627"/>
              <a:gd name="connsiteX81" fmla="*/ 2218197 w 8687356"/>
              <a:gd name="connsiteY81" fmla="*/ 2502438 h 6439627"/>
              <a:gd name="connsiteX82" fmla="*/ 2218941 w 8687356"/>
              <a:gd name="connsiteY82" fmla="*/ 2419574 h 6439627"/>
              <a:gd name="connsiteX83" fmla="*/ 2450199 w 8687356"/>
              <a:gd name="connsiteY83" fmla="*/ 2016694 h 6439627"/>
              <a:gd name="connsiteX84" fmla="*/ 2521339 w 8687356"/>
              <a:gd name="connsiteY84" fmla="*/ 1975621 h 6439627"/>
              <a:gd name="connsiteX85" fmla="*/ 3564142 w 8687356"/>
              <a:gd name="connsiteY85" fmla="*/ 34 h 6439627"/>
              <a:gd name="connsiteX86" fmla="*/ 4738405 w 8687356"/>
              <a:gd name="connsiteY86" fmla="*/ 2977 h 6439627"/>
              <a:gd name="connsiteX87" fmla="*/ 4920745 w 8687356"/>
              <a:gd name="connsiteY87" fmla="*/ 106084 h 6439627"/>
              <a:gd name="connsiteX88" fmla="*/ 5509155 w 8687356"/>
              <a:gd name="connsiteY88" fmla="*/ 1125240 h 6439627"/>
              <a:gd name="connsiteX89" fmla="*/ 5508549 w 8687356"/>
              <a:gd name="connsiteY89" fmla="*/ 1336906 h 6439627"/>
              <a:gd name="connsiteX90" fmla="*/ 4922696 w 8687356"/>
              <a:gd name="connsiteY90" fmla="*/ 2353119 h 6439627"/>
              <a:gd name="connsiteX91" fmla="*/ 4742864 w 8687356"/>
              <a:gd name="connsiteY91" fmla="*/ 2456945 h 6439627"/>
              <a:gd name="connsiteX92" fmla="*/ 3569871 w 8687356"/>
              <a:gd name="connsiteY92" fmla="*/ 2456203 h 6439627"/>
              <a:gd name="connsiteX93" fmla="*/ 3386259 w 8687356"/>
              <a:gd name="connsiteY93" fmla="*/ 2350896 h 6439627"/>
              <a:gd name="connsiteX94" fmla="*/ 2797848 w 8687356"/>
              <a:gd name="connsiteY94" fmla="*/ 1331739 h 6439627"/>
              <a:gd name="connsiteX95" fmla="*/ 2799727 w 8687356"/>
              <a:gd name="connsiteY95" fmla="*/ 1122274 h 6439627"/>
              <a:gd name="connsiteX96" fmla="*/ 3384310 w 8687356"/>
              <a:gd name="connsiteY96" fmla="*/ 103860 h 6439627"/>
              <a:gd name="connsiteX97" fmla="*/ 3564142 w 8687356"/>
              <a:gd name="connsiteY97" fmla="*/ 34 h 643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Lst>
            <a:rect l="l" t="t" r="r" b="b"/>
            <a:pathLst>
              <a:path w="8687356" h="6439627">
                <a:moveTo>
                  <a:pt x="0" y="5592682"/>
                </a:moveTo>
                <a:lnTo>
                  <a:pt x="186296" y="5593149"/>
                </a:lnTo>
                <a:cubicBezTo>
                  <a:pt x="510155" y="5593961"/>
                  <a:pt x="893987" y="5594923"/>
                  <a:pt x="1348900" y="5596063"/>
                </a:cubicBezTo>
                <a:cubicBezTo>
                  <a:pt x="1534387" y="5590847"/>
                  <a:pt x="1709614" y="5693431"/>
                  <a:pt x="1800991" y="5851702"/>
                </a:cubicBezTo>
                <a:cubicBezTo>
                  <a:pt x="1800991" y="5851702"/>
                  <a:pt x="1800991" y="5851702"/>
                  <a:pt x="2106366" y="6380627"/>
                </a:cubicBezTo>
                <a:lnTo>
                  <a:pt x="2140430" y="6439627"/>
                </a:lnTo>
                <a:lnTo>
                  <a:pt x="0" y="6439627"/>
                </a:lnTo>
                <a:close/>
                <a:moveTo>
                  <a:pt x="693821" y="3646328"/>
                </a:moveTo>
                <a:cubicBezTo>
                  <a:pt x="693821" y="3646328"/>
                  <a:pt x="693821" y="3646328"/>
                  <a:pt x="1586357" y="3648566"/>
                </a:cubicBezTo>
                <a:cubicBezTo>
                  <a:pt x="1643220" y="3646968"/>
                  <a:pt x="1696937" y="3678416"/>
                  <a:pt x="1724950" y="3726935"/>
                </a:cubicBezTo>
                <a:cubicBezTo>
                  <a:pt x="1724950" y="3726935"/>
                  <a:pt x="1724950" y="3726935"/>
                  <a:pt x="2172189" y="4501577"/>
                </a:cubicBezTo>
                <a:cubicBezTo>
                  <a:pt x="2201168" y="4551769"/>
                  <a:pt x="2200578" y="4612341"/>
                  <a:pt x="2171729" y="4662459"/>
                </a:cubicBezTo>
                <a:cubicBezTo>
                  <a:pt x="2171729" y="4662459"/>
                  <a:pt x="2171729" y="4662459"/>
                  <a:pt x="1726432" y="5434863"/>
                </a:cubicBezTo>
                <a:cubicBezTo>
                  <a:pt x="1699249" y="5484020"/>
                  <a:pt x="1645909" y="5514815"/>
                  <a:pt x="1589746" y="5513779"/>
                </a:cubicBezTo>
                <a:cubicBezTo>
                  <a:pt x="1589746" y="5513779"/>
                  <a:pt x="1589746" y="5513779"/>
                  <a:pt x="698177" y="5513215"/>
                </a:cubicBezTo>
                <a:cubicBezTo>
                  <a:pt x="640348" y="5513140"/>
                  <a:pt x="587596" y="5483366"/>
                  <a:pt x="558617" y="5433172"/>
                </a:cubicBezTo>
                <a:cubicBezTo>
                  <a:pt x="558617" y="5433172"/>
                  <a:pt x="558617" y="5433172"/>
                  <a:pt x="111378" y="4658531"/>
                </a:cubicBezTo>
                <a:cubicBezTo>
                  <a:pt x="83365" y="4610012"/>
                  <a:pt x="82990" y="4547767"/>
                  <a:pt x="112805" y="4499321"/>
                </a:cubicBezTo>
                <a:cubicBezTo>
                  <a:pt x="112805" y="4499321"/>
                  <a:pt x="112805" y="4499321"/>
                  <a:pt x="557135" y="3725244"/>
                </a:cubicBezTo>
                <a:cubicBezTo>
                  <a:pt x="584319" y="3676088"/>
                  <a:pt x="637659" y="3645292"/>
                  <a:pt x="693821" y="3646328"/>
                </a:cubicBezTo>
                <a:close/>
                <a:moveTo>
                  <a:pt x="1975378" y="3263784"/>
                </a:moveTo>
                <a:cubicBezTo>
                  <a:pt x="1975378" y="3263784"/>
                  <a:pt x="1975378" y="3263784"/>
                  <a:pt x="2292917" y="3264581"/>
                </a:cubicBezTo>
                <a:cubicBezTo>
                  <a:pt x="2313148" y="3264012"/>
                  <a:pt x="2332259" y="3275200"/>
                  <a:pt x="2342225" y="3292462"/>
                </a:cubicBezTo>
                <a:cubicBezTo>
                  <a:pt x="2342225" y="3292462"/>
                  <a:pt x="2342225" y="3292462"/>
                  <a:pt x="2501341" y="3568059"/>
                </a:cubicBezTo>
                <a:cubicBezTo>
                  <a:pt x="2511651" y="3585916"/>
                  <a:pt x="2511441" y="3607466"/>
                  <a:pt x="2501177" y="3625297"/>
                </a:cubicBezTo>
                <a:cubicBezTo>
                  <a:pt x="2501177" y="3625297"/>
                  <a:pt x="2501177" y="3625297"/>
                  <a:pt x="2342753" y="3900096"/>
                </a:cubicBezTo>
                <a:cubicBezTo>
                  <a:pt x="2333082" y="3917585"/>
                  <a:pt x="2314104" y="3928542"/>
                  <a:pt x="2294123" y="3928173"/>
                </a:cubicBezTo>
                <a:cubicBezTo>
                  <a:pt x="2294123" y="3928173"/>
                  <a:pt x="2294123" y="3928173"/>
                  <a:pt x="1976927" y="3927972"/>
                </a:cubicBezTo>
                <a:cubicBezTo>
                  <a:pt x="1956353" y="3927946"/>
                  <a:pt x="1937585" y="3917353"/>
                  <a:pt x="1927275" y="3899495"/>
                </a:cubicBezTo>
                <a:cubicBezTo>
                  <a:pt x="1927275" y="3899495"/>
                  <a:pt x="1927275" y="3899495"/>
                  <a:pt x="1768160" y="3623899"/>
                </a:cubicBezTo>
                <a:cubicBezTo>
                  <a:pt x="1758193" y="3606636"/>
                  <a:pt x="1758060" y="3584492"/>
                  <a:pt x="1768668" y="3567256"/>
                </a:cubicBezTo>
                <a:cubicBezTo>
                  <a:pt x="1768668" y="3567256"/>
                  <a:pt x="1768668" y="3567256"/>
                  <a:pt x="1926748" y="3291861"/>
                </a:cubicBezTo>
                <a:cubicBezTo>
                  <a:pt x="1936419" y="3274372"/>
                  <a:pt x="1955397" y="3263416"/>
                  <a:pt x="1975378" y="3263784"/>
                </a:cubicBezTo>
                <a:close/>
                <a:moveTo>
                  <a:pt x="2130702" y="2828022"/>
                </a:moveTo>
                <a:cubicBezTo>
                  <a:pt x="2130702" y="2828022"/>
                  <a:pt x="2130702" y="2828022"/>
                  <a:pt x="2298374" y="2828442"/>
                </a:cubicBezTo>
                <a:cubicBezTo>
                  <a:pt x="2309057" y="2828143"/>
                  <a:pt x="2319148" y="2834050"/>
                  <a:pt x="2324410" y="2843165"/>
                </a:cubicBezTo>
                <a:cubicBezTo>
                  <a:pt x="2324410" y="2843165"/>
                  <a:pt x="2324410" y="2843165"/>
                  <a:pt x="2408429" y="2988689"/>
                </a:cubicBezTo>
                <a:cubicBezTo>
                  <a:pt x="2413873" y="2998119"/>
                  <a:pt x="2413762" y="3009498"/>
                  <a:pt x="2408342" y="3018913"/>
                </a:cubicBezTo>
                <a:cubicBezTo>
                  <a:pt x="2408342" y="3018913"/>
                  <a:pt x="2408342" y="3018913"/>
                  <a:pt x="2324689" y="3164017"/>
                </a:cubicBezTo>
                <a:cubicBezTo>
                  <a:pt x="2319583" y="3173251"/>
                  <a:pt x="2309561" y="3179037"/>
                  <a:pt x="2299011" y="3178842"/>
                </a:cubicBezTo>
                <a:cubicBezTo>
                  <a:pt x="2299011" y="3178842"/>
                  <a:pt x="2299011" y="3178842"/>
                  <a:pt x="2131520" y="3178736"/>
                </a:cubicBezTo>
                <a:cubicBezTo>
                  <a:pt x="2120657" y="3178722"/>
                  <a:pt x="2110746" y="3173129"/>
                  <a:pt x="2105302" y="3163699"/>
                </a:cubicBezTo>
                <a:cubicBezTo>
                  <a:pt x="2105302" y="3163699"/>
                  <a:pt x="2105302" y="3163699"/>
                  <a:pt x="2021284" y="3018175"/>
                </a:cubicBezTo>
                <a:cubicBezTo>
                  <a:pt x="2016021" y="3009060"/>
                  <a:pt x="2015951" y="2997367"/>
                  <a:pt x="2021552" y="2988265"/>
                </a:cubicBezTo>
                <a:cubicBezTo>
                  <a:pt x="2021552" y="2988265"/>
                  <a:pt x="2021552" y="2988265"/>
                  <a:pt x="2105024" y="2842847"/>
                </a:cubicBezTo>
                <a:cubicBezTo>
                  <a:pt x="2110131" y="2833613"/>
                  <a:pt x="2120152" y="2827827"/>
                  <a:pt x="2130702" y="2828022"/>
                </a:cubicBezTo>
                <a:close/>
                <a:moveTo>
                  <a:pt x="3794942" y="2543905"/>
                </a:moveTo>
                <a:cubicBezTo>
                  <a:pt x="3794942" y="2543905"/>
                  <a:pt x="3794942" y="2543905"/>
                  <a:pt x="6706383" y="2551204"/>
                </a:cubicBezTo>
                <a:cubicBezTo>
                  <a:pt x="6891871" y="2545988"/>
                  <a:pt x="7067096" y="2648572"/>
                  <a:pt x="7158474" y="2806842"/>
                </a:cubicBezTo>
                <a:cubicBezTo>
                  <a:pt x="7158474" y="2806842"/>
                  <a:pt x="7158474" y="2806842"/>
                  <a:pt x="8617364" y="5333715"/>
                </a:cubicBezTo>
                <a:cubicBezTo>
                  <a:pt x="8711893" y="5497443"/>
                  <a:pt x="8709969" y="5695027"/>
                  <a:pt x="8615859" y="5858514"/>
                </a:cubicBezTo>
                <a:cubicBezTo>
                  <a:pt x="8615859" y="5858514"/>
                  <a:pt x="8615859" y="5858514"/>
                  <a:pt x="8311811" y="6385912"/>
                </a:cubicBezTo>
                <a:lnTo>
                  <a:pt x="8280844" y="6439627"/>
                </a:lnTo>
                <a:lnTo>
                  <a:pt x="2237916" y="6439627"/>
                </a:lnTo>
                <a:lnTo>
                  <a:pt x="2151815" y="6290497"/>
                </a:lnTo>
                <a:cubicBezTo>
                  <a:pt x="2071676" y="6151692"/>
                  <a:pt x="1986194" y="6003633"/>
                  <a:pt x="1895013" y="5845703"/>
                </a:cubicBezTo>
                <a:cubicBezTo>
                  <a:pt x="1803636" y="5687432"/>
                  <a:pt x="1802408" y="5484390"/>
                  <a:pt x="1899669" y="5326361"/>
                </a:cubicBezTo>
                <a:cubicBezTo>
                  <a:pt x="1899669" y="5326361"/>
                  <a:pt x="1899669" y="5326361"/>
                  <a:pt x="3349069" y="2801330"/>
                </a:cubicBezTo>
                <a:cubicBezTo>
                  <a:pt x="3437742" y="2640982"/>
                  <a:pt x="3611741" y="2540524"/>
                  <a:pt x="3794942" y="2543905"/>
                </a:cubicBezTo>
                <a:close/>
                <a:moveTo>
                  <a:pt x="634940" y="2395105"/>
                </a:moveTo>
                <a:cubicBezTo>
                  <a:pt x="634940" y="2395105"/>
                  <a:pt x="634940" y="2395105"/>
                  <a:pt x="1188015" y="2396492"/>
                </a:cubicBezTo>
                <a:cubicBezTo>
                  <a:pt x="1223252" y="2395501"/>
                  <a:pt x="1256539" y="2414988"/>
                  <a:pt x="1273897" y="2445054"/>
                </a:cubicBezTo>
                <a:cubicBezTo>
                  <a:pt x="1273897" y="2445054"/>
                  <a:pt x="1273897" y="2445054"/>
                  <a:pt x="1551037" y="2925075"/>
                </a:cubicBezTo>
                <a:cubicBezTo>
                  <a:pt x="1568994" y="2956177"/>
                  <a:pt x="1568629" y="2993712"/>
                  <a:pt x="1550752" y="3024769"/>
                </a:cubicBezTo>
                <a:cubicBezTo>
                  <a:pt x="1550752" y="3024769"/>
                  <a:pt x="1550752" y="3024769"/>
                  <a:pt x="1274816" y="3503403"/>
                </a:cubicBezTo>
                <a:cubicBezTo>
                  <a:pt x="1257971" y="3533863"/>
                  <a:pt x="1224917" y="3552947"/>
                  <a:pt x="1190116" y="3552304"/>
                </a:cubicBezTo>
                <a:cubicBezTo>
                  <a:pt x="1190116" y="3552304"/>
                  <a:pt x="1190116" y="3552304"/>
                  <a:pt x="637639" y="3551955"/>
                </a:cubicBezTo>
                <a:cubicBezTo>
                  <a:pt x="601804" y="3551909"/>
                  <a:pt x="569115" y="3533458"/>
                  <a:pt x="551158" y="3502355"/>
                </a:cubicBezTo>
                <a:cubicBezTo>
                  <a:pt x="551158" y="3502355"/>
                  <a:pt x="551158" y="3502355"/>
                  <a:pt x="274018" y="3022335"/>
                </a:cubicBezTo>
                <a:cubicBezTo>
                  <a:pt x="256660" y="2992269"/>
                  <a:pt x="256426" y="2953698"/>
                  <a:pt x="274903" y="2923678"/>
                </a:cubicBezTo>
                <a:cubicBezTo>
                  <a:pt x="274903" y="2923678"/>
                  <a:pt x="274903" y="2923678"/>
                  <a:pt x="550240" y="2444007"/>
                </a:cubicBezTo>
                <a:cubicBezTo>
                  <a:pt x="567085" y="2413547"/>
                  <a:pt x="600139" y="2394463"/>
                  <a:pt x="634940" y="2395105"/>
                </a:cubicBezTo>
                <a:close/>
                <a:moveTo>
                  <a:pt x="2521339" y="1975621"/>
                </a:moveTo>
                <a:cubicBezTo>
                  <a:pt x="2521339" y="1975621"/>
                  <a:pt x="2521339" y="1975621"/>
                  <a:pt x="2985874" y="1976785"/>
                </a:cubicBezTo>
                <a:cubicBezTo>
                  <a:pt x="3015469" y="1975952"/>
                  <a:pt x="3043427" y="1992321"/>
                  <a:pt x="3058007" y="2017574"/>
                </a:cubicBezTo>
                <a:cubicBezTo>
                  <a:pt x="3058007" y="2017574"/>
                  <a:pt x="3058007" y="2017574"/>
                  <a:pt x="3290779" y="2420748"/>
                </a:cubicBezTo>
                <a:cubicBezTo>
                  <a:pt x="3305862" y="2446871"/>
                  <a:pt x="3305555" y="2478396"/>
                  <a:pt x="3290540" y="2504482"/>
                </a:cubicBezTo>
                <a:cubicBezTo>
                  <a:pt x="3290540" y="2504482"/>
                  <a:pt x="3290540" y="2504482"/>
                  <a:pt x="3058778" y="2906492"/>
                </a:cubicBezTo>
                <a:cubicBezTo>
                  <a:pt x="3044630" y="2932076"/>
                  <a:pt x="3016868" y="2948104"/>
                  <a:pt x="2987637" y="2947565"/>
                </a:cubicBezTo>
                <a:cubicBezTo>
                  <a:pt x="2987637" y="2947565"/>
                  <a:pt x="2987637" y="2947565"/>
                  <a:pt x="2523606" y="2947271"/>
                </a:cubicBezTo>
                <a:cubicBezTo>
                  <a:pt x="2493508" y="2947232"/>
                  <a:pt x="2466052" y="2931735"/>
                  <a:pt x="2450970" y="2905612"/>
                </a:cubicBezTo>
                <a:cubicBezTo>
                  <a:pt x="2450970" y="2905612"/>
                  <a:pt x="2450970" y="2905612"/>
                  <a:pt x="2218197" y="2502438"/>
                </a:cubicBezTo>
                <a:cubicBezTo>
                  <a:pt x="2203617" y="2477185"/>
                  <a:pt x="2203422" y="2444788"/>
                  <a:pt x="2218941" y="2419574"/>
                </a:cubicBezTo>
                <a:cubicBezTo>
                  <a:pt x="2218941" y="2419574"/>
                  <a:pt x="2218941" y="2419574"/>
                  <a:pt x="2450199" y="2016694"/>
                </a:cubicBezTo>
                <a:cubicBezTo>
                  <a:pt x="2464347" y="1991110"/>
                  <a:pt x="2492109" y="1975081"/>
                  <a:pt x="2521339" y="1975621"/>
                </a:cubicBezTo>
                <a:close/>
                <a:moveTo>
                  <a:pt x="3564142" y="34"/>
                </a:moveTo>
                <a:cubicBezTo>
                  <a:pt x="3564142" y="34"/>
                  <a:pt x="3564142" y="34"/>
                  <a:pt x="4738405" y="2977"/>
                </a:cubicBezTo>
                <a:cubicBezTo>
                  <a:pt x="4813218" y="874"/>
                  <a:pt x="4883890" y="42249"/>
                  <a:pt x="4920745" y="106084"/>
                </a:cubicBezTo>
                <a:cubicBezTo>
                  <a:pt x="4920745" y="106084"/>
                  <a:pt x="4920745" y="106084"/>
                  <a:pt x="5509155" y="1125240"/>
                </a:cubicBezTo>
                <a:cubicBezTo>
                  <a:pt x="5547281" y="1191277"/>
                  <a:pt x="5546507" y="1270967"/>
                  <a:pt x="5508549" y="1336906"/>
                </a:cubicBezTo>
                <a:cubicBezTo>
                  <a:pt x="5508549" y="1336906"/>
                  <a:pt x="5508549" y="1336906"/>
                  <a:pt x="4922696" y="2353119"/>
                </a:cubicBezTo>
                <a:cubicBezTo>
                  <a:pt x="4886932" y="2417792"/>
                  <a:pt x="4816753" y="2458309"/>
                  <a:pt x="4742864" y="2456945"/>
                </a:cubicBezTo>
                <a:cubicBezTo>
                  <a:pt x="4742864" y="2456945"/>
                  <a:pt x="4742864" y="2456945"/>
                  <a:pt x="3569871" y="2456203"/>
                </a:cubicBezTo>
                <a:cubicBezTo>
                  <a:pt x="3493788" y="2456106"/>
                  <a:pt x="3424385" y="2416932"/>
                  <a:pt x="3386259" y="2350896"/>
                </a:cubicBezTo>
                <a:cubicBezTo>
                  <a:pt x="3386259" y="2350896"/>
                  <a:pt x="3386259" y="2350896"/>
                  <a:pt x="2797848" y="1331739"/>
                </a:cubicBezTo>
                <a:cubicBezTo>
                  <a:pt x="2760993" y="1267904"/>
                  <a:pt x="2760499" y="1186012"/>
                  <a:pt x="2799727" y="1122274"/>
                </a:cubicBezTo>
                <a:cubicBezTo>
                  <a:pt x="2799727" y="1122274"/>
                  <a:pt x="2799727" y="1122274"/>
                  <a:pt x="3384310" y="103860"/>
                </a:cubicBezTo>
                <a:cubicBezTo>
                  <a:pt x="3420073" y="39188"/>
                  <a:pt x="3490251" y="-1330"/>
                  <a:pt x="3564142" y="34"/>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endParaRPr lang="en-US" noProof="0" dirty="0"/>
          </a:p>
        </p:txBody>
      </p:sp>
      <p:sp>
        <p:nvSpPr>
          <p:cNvPr id="2" name="Title 1"/>
          <p:cNvSpPr>
            <a:spLocks noGrp="1"/>
          </p:cNvSpPr>
          <p:nvPr>
            <p:ph type="ctrTitle" hasCustomPrompt="1"/>
          </p:nvPr>
        </p:nvSpPr>
        <p:spPr>
          <a:xfrm>
            <a:off x="7425293" y="2408157"/>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endParaRPr lang="en-US" noProof="0"/>
          </a:p>
        </p:txBody>
      </p:sp>
      <p:sp>
        <p:nvSpPr>
          <p:cNvPr id="3" name="Subtitle 2"/>
          <p:cNvSpPr>
            <a:spLocks noGrp="1"/>
          </p:cNvSpPr>
          <p:nvPr>
            <p:ph type="subTitle" idx="1"/>
          </p:nvPr>
        </p:nvSpPr>
        <p:spPr>
          <a:xfrm>
            <a:off x="7607300" y="4386894"/>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Footer Placeholder 3"/>
          <p:cNvSpPr>
            <a:spLocks noGrp="1"/>
          </p:cNvSpPr>
          <p:nvPr>
            <p:ph type="ftr" sz="quarter" idx="11"/>
          </p:nvPr>
        </p:nvSpPr>
        <p:spPr/>
        <p:txBody>
          <a:bodyPr/>
          <a:lstStyle/>
          <a:p>
            <a:r>
              <a:rPr lang="en-US" noProof="0" dirty="0"/>
              <a:t>Add a footer</a:t>
            </a:r>
            <a:endParaRPr lang="en-US" noProof="0" dirty="0"/>
          </a:p>
        </p:txBody>
      </p:sp>
      <p:sp>
        <p:nvSpPr>
          <p:cNvPr id="5" name="Slide Number Placeholder 4"/>
          <p:cNvSpPr>
            <a:spLocks noGrp="1"/>
          </p:cNvSpPr>
          <p:nvPr>
            <p:ph type="sldNum" sz="quarter" idx="12"/>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2" name="Picture Placeholder 11"/>
          <p:cNvSpPr>
            <a:spLocks noGrp="1"/>
          </p:cNvSpPr>
          <p:nvPr>
            <p:ph type="pic" sz="quarter" idx="13" hasCustomPrompt="1"/>
          </p:nvPr>
        </p:nvSpPr>
        <p:spPr>
          <a:xfrm>
            <a:off x="-1" y="0"/>
            <a:ext cx="11795125" cy="6858000"/>
          </a:xfrm>
          <a:custGeom>
            <a:avLst/>
            <a:gdLst>
              <a:gd name="connsiteX0" fmla="*/ 4729712 w 11795125"/>
              <a:gd name="connsiteY0" fmla="*/ 4417922 h 6858000"/>
              <a:gd name="connsiteX1" fmla="*/ 7234278 w 11795125"/>
              <a:gd name="connsiteY1" fmla="*/ 4419507 h 6858000"/>
              <a:gd name="connsiteX2" fmla="*/ 7626325 w 11795125"/>
              <a:gd name="connsiteY2" fmla="*/ 4644358 h 6858000"/>
              <a:gd name="connsiteX3" fmla="*/ 8882694 w 11795125"/>
              <a:gd name="connsiteY3" fmla="*/ 6820455 h 6858000"/>
              <a:gd name="connsiteX4" fmla="*/ 8898077 w 11795125"/>
              <a:gd name="connsiteY4" fmla="*/ 6858000 h 6858000"/>
              <a:gd name="connsiteX5" fmla="*/ 3070863 w 11795125"/>
              <a:gd name="connsiteY5" fmla="*/ 6858000 h 6858000"/>
              <a:gd name="connsiteX6" fmla="*/ 3094823 w 11795125"/>
              <a:gd name="connsiteY6" fmla="*/ 6809422 h 6858000"/>
              <a:gd name="connsiteX7" fmla="*/ 4345735 w 11795125"/>
              <a:gd name="connsiteY7" fmla="*/ 4639611 h 6858000"/>
              <a:gd name="connsiteX8" fmla="*/ 4729712 w 11795125"/>
              <a:gd name="connsiteY8" fmla="*/ 4417922 h 6858000"/>
              <a:gd name="connsiteX9" fmla="*/ 2031302 w 11795125"/>
              <a:gd name="connsiteY9" fmla="*/ 2039301 h 6858000"/>
              <a:gd name="connsiteX10" fmla="*/ 2747265 w 11795125"/>
              <a:gd name="connsiteY10" fmla="*/ 2039754 h 6858000"/>
              <a:gd name="connsiteX11" fmla="*/ 2859337 w 11795125"/>
              <a:gd name="connsiteY11" fmla="*/ 2104031 h 6858000"/>
              <a:gd name="connsiteX12" fmla="*/ 3218486 w 11795125"/>
              <a:gd name="connsiteY12" fmla="*/ 2726096 h 6858000"/>
              <a:gd name="connsiteX13" fmla="*/ 3217340 w 11795125"/>
              <a:gd name="connsiteY13" fmla="*/ 2853948 h 6858000"/>
              <a:gd name="connsiteX14" fmla="*/ 2860527 w 11795125"/>
              <a:gd name="connsiteY14" fmla="*/ 3475560 h 6858000"/>
              <a:gd name="connsiteX15" fmla="*/ 2750762 w 11795125"/>
              <a:gd name="connsiteY15" fmla="*/ 3538933 h 6858000"/>
              <a:gd name="connsiteX16" fmla="*/ 2034023 w 11795125"/>
              <a:gd name="connsiteY16" fmla="*/ 3537136 h 6858000"/>
              <a:gd name="connsiteX17" fmla="*/ 1922728 w 11795125"/>
              <a:gd name="connsiteY17" fmla="*/ 3474202 h 6858000"/>
              <a:gd name="connsiteX18" fmla="*/ 1563578 w 11795125"/>
              <a:gd name="connsiteY18" fmla="*/ 2852137 h 6858000"/>
              <a:gd name="connsiteX19" fmla="*/ 1563948 w 11795125"/>
              <a:gd name="connsiteY19" fmla="*/ 2722942 h 6858000"/>
              <a:gd name="connsiteX20" fmla="*/ 1921537 w 11795125"/>
              <a:gd name="connsiteY20" fmla="*/ 2102674 h 6858000"/>
              <a:gd name="connsiteX21" fmla="*/ 2031302 w 11795125"/>
              <a:gd name="connsiteY21" fmla="*/ 2039301 h 6858000"/>
              <a:gd name="connsiteX22" fmla="*/ 9343478 w 11795125"/>
              <a:gd name="connsiteY22" fmla="*/ 1795745 h 6858000"/>
              <a:gd name="connsiteX23" fmla="*/ 11620502 w 11795125"/>
              <a:gd name="connsiteY23" fmla="*/ 1797185 h 6858000"/>
              <a:gd name="connsiteX24" fmla="*/ 11795125 w 11795125"/>
              <a:gd name="connsiteY24" fmla="*/ 1797296 h 6858000"/>
              <a:gd name="connsiteX25" fmla="*/ 11795125 w 11795125"/>
              <a:gd name="connsiteY25" fmla="*/ 6858000 h 6858000"/>
              <a:gd name="connsiteX26" fmla="*/ 8996698 w 11795125"/>
              <a:gd name="connsiteY26" fmla="*/ 6858000 h 6858000"/>
              <a:gd name="connsiteX27" fmla="*/ 8963663 w 11795125"/>
              <a:gd name="connsiteY27" fmla="*/ 6815289 h 6858000"/>
              <a:gd name="connsiteX28" fmla="*/ 7707295 w 11795125"/>
              <a:gd name="connsiteY28" fmla="*/ 4639193 h 6858000"/>
              <a:gd name="connsiteX29" fmla="*/ 7708590 w 11795125"/>
              <a:gd name="connsiteY29" fmla="*/ 4187244 h 6858000"/>
              <a:gd name="connsiteX30" fmla="*/ 8959501 w 11795125"/>
              <a:gd name="connsiteY30" fmla="*/ 2017434 h 6858000"/>
              <a:gd name="connsiteX31" fmla="*/ 9343478 w 11795125"/>
              <a:gd name="connsiteY31" fmla="*/ 1795745 h 6858000"/>
              <a:gd name="connsiteX32" fmla="*/ 3102644 w 11795125"/>
              <a:gd name="connsiteY32" fmla="*/ 1739841 h 6858000"/>
              <a:gd name="connsiteX33" fmla="*/ 3385876 w 11795125"/>
              <a:gd name="connsiteY33" fmla="*/ 1740020 h 6858000"/>
              <a:gd name="connsiteX34" fmla="*/ 3430211 w 11795125"/>
              <a:gd name="connsiteY34" fmla="*/ 1765448 h 6858000"/>
              <a:gd name="connsiteX35" fmla="*/ 3572289 w 11795125"/>
              <a:gd name="connsiteY35" fmla="*/ 2011533 h 6858000"/>
              <a:gd name="connsiteX36" fmla="*/ 3571836 w 11795125"/>
              <a:gd name="connsiteY36" fmla="*/ 2062111 h 6858000"/>
              <a:gd name="connsiteX37" fmla="*/ 3430681 w 11795125"/>
              <a:gd name="connsiteY37" fmla="*/ 2308019 h 6858000"/>
              <a:gd name="connsiteX38" fmla="*/ 3387260 w 11795125"/>
              <a:gd name="connsiteY38" fmla="*/ 2333088 h 6858000"/>
              <a:gd name="connsiteX39" fmla="*/ 3103720 w 11795125"/>
              <a:gd name="connsiteY39" fmla="*/ 2332378 h 6858000"/>
              <a:gd name="connsiteX40" fmla="*/ 3059693 w 11795125"/>
              <a:gd name="connsiteY40" fmla="*/ 2307481 h 6858000"/>
              <a:gd name="connsiteX41" fmla="*/ 2917615 w 11795125"/>
              <a:gd name="connsiteY41" fmla="*/ 2061395 h 6858000"/>
              <a:gd name="connsiteX42" fmla="*/ 2917761 w 11795125"/>
              <a:gd name="connsiteY42" fmla="*/ 2010286 h 6858000"/>
              <a:gd name="connsiteX43" fmla="*/ 3059222 w 11795125"/>
              <a:gd name="connsiteY43" fmla="*/ 1764910 h 6858000"/>
              <a:gd name="connsiteX44" fmla="*/ 3102644 w 11795125"/>
              <a:gd name="connsiteY44" fmla="*/ 1739841 h 6858000"/>
              <a:gd name="connsiteX45" fmla="*/ 3522963 w 11795125"/>
              <a:gd name="connsiteY45" fmla="*/ 1598675 h 6858000"/>
              <a:gd name="connsiteX46" fmla="*/ 3625194 w 11795125"/>
              <a:gd name="connsiteY46" fmla="*/ 1598740 h 6858000"/>
              <a:gd name="connsiteX47" fmla="*/ 3641197 w 11795125"/>
              <a:gd name="connsiteY47" fmla="*/ 1607918 h 6858000"/>
              <a:gd name="connsiteX48" fmla="*/ 3692479 w 11795125"/>
              <a:gd name="connsiteY48" fmla="*/ 1696742 h 6858000"/>
              <a:gd name="connsiteX49" fmla="*/ 3692315 w 11795125"/>
              <a:gd name="connsiteY49" fmla="*/ 1714998 h 6858000"/>
              <a:gd name="connsiteX50" fmla="*/ 3641367 w 11795125"/>
              <a:gd name="connsiteY50" fmla="*/ 1803757 h 6858000"/>
              <a:gd name="connsiteX51" fmla="*/ 3625694 w 11795125"/>
              <a:gd name="connsiteY51" fmla="*/ 1812806 h 6858000"/>
              <a:gd name="connsiteX52" fmla="*/ 3523352 w 11795125"/>
              <a:gd name="connsiteY52" fmla="*/ 1812549 h 6858000"/>
              <a:gd name="connsiteX53" fmla="*/ 3507459 w 11795125"/>
              <a:gd name="connsiteY53" fmla="*/ 1803563 h 6858000"/>
              <a:gd name="connsiteX54" fmla="*/ 3456177 w 11795125"/>
              <a:gd name="connsiteY54" fmla="*/ 1714739 h 6858000"/>
              <a:gd name="connsiteX55" fmla="*/ 3456230 w 11795125"/>
              <a:gd name="connsiteY55" fmla="*/ 1696292 h 6858000"/>
              <a:gd name="connsiteX56" fmla="*/ 3507290 w 11795125"/>
              <a:gd name="connsiteY56" fmla="*/ 1607724 h 6858000"/>
              <a:gd name="connsiteX57" fmla="*/ 3522963 w 11795125"/>
              <a:gd name="connsiteY57" fmla="*/ 1598675 h 6858000"/>
              <a:gd name="connsiteX58" fmla="*/ 4199803 w 11795125"/>
              <a:gd name="connsiteY58" fmla="*/ 1370724 h 6858000"/>
              <a:gd name="connsiteX59" fmla="*/ 4537019 w 11795125"/>
              <a:gd name="connsiteY59" fmla="*/ 1370938 h 6858000"/>
              <a:gd name="connsiteX60" fmla="*/ 4589804 w 11795125"/>
              <a:gd name="connsiteY60" fmla="*/ 1401211 h 6858000"/>
              <a:gd name="connsiteX61" fmla="*/ 4758963 w 11795125"/>
              <a:gd name="connsiteY61" fmla="*/ 1694203 h 6858000"/>
              <a:gd name="connsiteX62" fmla="*/ 4758423 w 11795125"/>
              <a:gd name="connsiteY62" fmla="*/ 1754421 h 6858000"/>
              <a:gd name="connsiteX63" fmla="*/ 4590365 w 11795125"/>
              <a:gd name="connsiteY63" fmla="*/ 2047199 h 6858000"/>
              <a:gd name="connsiteX64" fmla="*/ 4538665 w 11795125"/>
              <a:gd name="connsiteY64" fmla="*/ 2077046 h 6858000"/>
              <a:gd name="connsiteX65" fmla="*/ 4201084 w 11795125"/>
              <a:gd name="connsiteY65" fmla="*/ 2076201 h 6858000"/>
              <a:gd name="connsiteX66" fmla="*/ 4148664 w 11795125"/>
              <a:gd name="connsiteY66" fmla="*/ 2046559 h 6858000"/>
              <a:gd name="connsiteX67" fmla="*/ 3979505 w 11795125"/>
              <a:gd name="connsiteY67" fmla="*/ 1753567 h 6858000"/>
              <a:gd name="connsiteX68" fmla="*/ 3979680 w 11795125"/>
              <a:gd name="connsiteY68" fmla="*/ 1692718 h 6858000"/>
              <a:gd name="connsiteX69" fmla="*/ 4148104 w 11795125"/>
              <a:gd name="connsiteY69" fmla="*/ 1400573 h 6858000"/>
              <a:gd name="connsiteX70" fmla="*/ 4199803 w 11795125"/>
              <a:gd name="connsiteY70" fmla="*/ 1370724 h 6858000"/>
              <a:gd name="connsiteX71" fmla="*/ 3525946 w 11795125"/>
              <a:gd name="connsiteY71" fmla="*/ 1141304 h 6858000"/>
              <a:gd name="connsiteX72" fmla="*/ 3719554 w 11795125"/>
              <a:gd name="connsiteY72" fmla="*/ 1141427 h 6858000"/>
              <a:gd name="connsiteX73" fmla="*/ 3749860 w 11795125"/>
              <a:gd name="connsiteY73" fmla="*/ 1158808 h 6858000"/>
              <a:gd name="connsiteX74" fmla="*/ 3846980 w 11795125"/>
              <a:gd name="connsiteY74" fmla="*/ 1327024 h 6858000"/>
              <a:gd name="connsiteX75" fmla="*/ 3846670 w 11795125"/>
              <a:gd name="connsiteY75" fmla="*/ 1361598 h 6858000"/>
              <a:gd name="connsiteX76" fmla="*/ 3750182 w 11795125"/>
              <a:gd name="connsiteY76" fmla="*/ 1529691 h 6858000"/>
              <a:gd name="connsiteX77" fmla="*/ 3720499 w 11795125"/>
              <a:gd name="connsiteY77" fmla="*/ 1546828 h 6858000"/>
              <a:gd name="connsiteX78" fmla="*/ 3526682 w 11795125"/>
              <a:gd name="connsiteY78" fmla="*/ 1546343 h 6858000"/>
              <a:gd name="connsiteX79" fmla="*/ 3496586 w 11795125"/>
              <a:gd name="connsiteY79" fmla="*/ 1529324 h 6858000"/>
              <a:gd name="connsiteX80" fmla="*/ 3399466 w 11795125"/>
              <a:gd name="connsiteY80" fmla="*/ 1361108 h 6858000"/>
              <a:gd name="connsiteX81" fmla="*/ 3399566 w 11795125"/>
              <a:gd name="connsiteY81" fmla="*/ 1326172 h 6858000"/>
              <a:gd name="connsiteX82" fmla="*/ 3496264 w 11795125"/>
              <a:gd name="connsiteY82" fmla="*/ 1158441 h 6858000"/>
              <a:gd name="connsiteX83" fmla="*/ 3525946 w 11795125"/>
              <a:gd name="connsiteY83" fmla="*/ 1141304 h 6858000"/>
              <a:gd name="connsiteX84" fmla="*/ 3955878 w 11795125"/>
              <a:gd name="connsiteY84" fmla="*/ 173494 h 6858000"/>
              <a:gd name="connsiteX85" fmla="*/ 4500068 w 11795125"/>
              <a:gd name="connsiteY85" fmla="*/ 173838 h 6858000"/>
              <a:gd name="connsiteX86" fmla="*/ 4585252 w 11795125"/>
              <a:gd name="connsiteY86" fmla="*/ 222694 h 6858000"/>
              <a:gd name="connsiteX87" fmla="*/ 4858234 w 11795125"/>
              <a:gd name="connsiteY87" fmla="*/ 695514 h 6858000"/>
              <a:gd name="connsiteX88" fmla="*/ 4857363 w 11795125"/>
              <a:gd name="connsiteY88" fmla="*/ 792690 h 6858000"/>
              <a:gd name="connsiteX89" fmla="*/ 4586156 w 11795125"/>
              <a:gd name="connsiteY89" fmla="*/ 1265167 h 6858000"/>
              <a:gd name="connsiteX90" fmla="*/ 4502727 w 11795125"/>
              <a:gd name="connsiteY90" fmla="*/ 1313334 h 6858000"/>
              <a:gd name="connsiteX91" fmla="*/ 3957947 w 11795125"/>
              <a:gd name="connsiteY91" fmla="*/ 1311968 h 6858000"/>
              <a:gd name="connsiteX92" fmla="*/ 3873354 w 11795125"/>
              <a:gd name="connsiteY92" fmla="*/ 1264134 h 6858000"/>
              <a:gd name="connsiteX93" fmla="*/ 3600372 w 11795125"/>
              <a:gd name="connsiteY93" fmla="*/ 791315 h 6858000"/>
              <a:gd name="connsiteX94" fmla="*/ 3600653 w 11795125"/>
              <a:gd name="connsiteY94" fmla="*/ 693116 h 6858000"/>
              <a:gd name="connsiteX95" fmla="*/ 3872449 w 11795125"/>
              <a:gd name="connsiteY95" fmla="*/ 221662 h 6858000"/>
              <a:gd name="connsiteX96" fmla="*/ 3955878 w 11795125"/>
              <a:gd name="connsiteY96" fmla="*/ 173494 h 6858000"/>
              <a:gd name="connsiteX97" fmla="*/ 3852283 w 11795125"/>
              <a:gd name="connsiteY97" fmla="*/ 0 h 6858000"/>
              <a:gd name="connsiteX98" fmla="*/ 6130031 w 11795125"/>
              <a:gd name="connsiteY98" fmla="*/ 0 h 6858000"/>
              <a:gd name="connsiteX99" fmla="*/ 6102465 w 11795125"/>
              <a:gd name="connsiteY99" fmla="*/ 36730 h 6858000"/>
              <a:gd name="connsiteX100" fmla="*/ 5879948 w 11795125"/>
              <a:gd name="connsiteY100" fmla="*/ 127724 h 6858000"/>
              <a:gd name="connsiteX101" fmla="*/ 4102884 w 11795125"/>
              <a:gd name="connsiteY101" fmla="*/ 123270 h 6858000"/>
              <a:gd name="connsiteX102" fmla="*/ 3877665 w 11795125"/>
              <a:gd name="connsiteY102" fmla="*/ 32818 h 6858000"/>
              <a:gd name="connsiteX103" fmla="*/ 0 w 11795125"/>
              <a:gd name="connsiteY103" fmla="*/ 0 h 6858000"/>
              <a:gd name="connsiteX104" fmla="*/ 3781476 w 11795125"/>
              <a:gd name="connsiteY104" fmla="*/ 0 h 6858000"/>
              <a:gd name="connsiteX105" fmla="*/ 3800985 w 11795125"/>
              <a:gd name="connsiteY105" fmla="*/ 47617 h 6858000"/>
              <a:gd name="connsiteX106" fmla="*/ 3766711 w 11795125"/>
              <a:gd name="connsiteY106" fmla="*/ 287889 h 6858000"/>
              <a:gd name="connsiteX107" fmla="*/ 2882037 w 11795125"/>
              <a:gd name="connsiteY107" fmla="*/ 1829098 h 6858000"/>
              <a:gd name="connsiteX108" fmla="*/ 2609888 w 11795125"/>
              <a:gd name="connsiteY108" fmla="*/ 1986223 h 6858000"/>
              <a:gd name="connsiteX109" fmla="*/ 832823 w 11795125"/>
              <a:gd name="connsiteY109" fmla="*/ 1981768 h 6858000"/>
              <a:gd name="connsiteX110" fmla="*/ 556879 w 11795125"/>
              <a:gd name="connsiteY110" fmla="*/ 1825733 h 6858000"/>
              <a:gd name="connsiteX111" fmla="*/ 79254 w 11795125"/>
              <a:gd name="connsiteY111" fmla="*/ 998462 h 6858000"/>
              <a:gd name="connsiteX112" fmla="*/ 0 w 11795125"/>
              <a:gd name="connsiteY112" fmla="*/ 86119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Lst>
            <a:rect l="l" t="t" r="r" b="b"/>
            <a:pathLst>
              <a:path w="11795125" h="6858000">
                <a:moveTo>
                  <a:pt x="4729712" y="4417922"/>
                </a:moveTo>
                <a:cubicBezTo>
                  <a:pt x="4729712" y="4417922"/>
                  <a:pt x="4729712" y="4417922"/>
                  <a:pt x="7234278" y="4419507"/>
                </a:cubicBezTo>
                <a:cubicBezTo>
                  <a:pt x="7396730" y="4419716"/>
                  <a:pt x="7544918" y="4503359"/>
                  <a:pt x="7626325" y="4644358"/>
                </a:cubicBezTo>
                <a:cubicBezTo>
                  <a:pt x="7626325" y="4644358"/>
                  <a:pt x="7626325" y="4644358"/>
                  <a:pt x="8882694" y="6820455"/>
                </a:cubicBezTo>
                <a:lnTo>
                  <a:pt x="8898077" y="6858000"/>
                </a:lnTo>
                <a:lnTo>
                  <a:pt x="3070863" y="6858000"/>
                </a:lnTo>
                <a:lnTo>
                  <a:pt x="3094823" y="6809422"/>
                </a:lnTo>
                <a:cubicBezTo>
                  <a:pt x="3094823" y="6809422"/>
                  <a:pt x="3094823" y="6809422"/>
                  <a:pt x="4345735" y="4639611"/>
                </a:cubicBezTo>
                <a:cubicBezTo>
                  <a:pt x="4422097" y="4501523"/>
                  <a:pt x="4571941" y="4415010"/>
                  <a:pt x="4729712" y="4417922"/>
                </a:cubicBezTo>
                <a:close/>
                <a:moveTo>
                  <a:pt x="2031302" y="2039301"/>
                </a:moveTo>
                <a:cubicBezTo>
                  <a:pt x="2031302" y="2039301"/>
                  <a:pt x="2031302" y="2039301"/>
                  <a:pt x="2747265" y="2039754"/>
                </a:cubicBezTo>
                <a:cubicBezTo>
                  <a:pt x="2793703" y="2039814"/>
                  <a:pt x="2836066" y="2063724"/>
                  <a:pt x="2859337" y="2104031"/>
                </a:cubicBezTo>
                <a:cubicBezTo>
                  <a:pt x="2859337" y="2104031"/>
                  <a:pt x="2859337" y="2104031"/>
                  <a:pt x="3218486" y="2726096"/>
                </a:cubicBezTo>
                <a:cubicBezTo>
                  <a:pt x="3240981" y="2765058"/>
                  <a:pt x="3241283" y="2815045"/>
                  <a:pt x="3217340" y="2853948"/>
                </a:cubicBezTo>
                <a:cubicBezTo>
                  <a:pt x="3217340" y="2853948"/>
                  <a:pt x="3217340" y="2853948"/>
                  <a:pt x="2860527" y="3475560"/>
                </a:cubicBezTo>
                <a:cubicBezTo>
                  <a:pt x="2838697" y="3515034"/>
                  <a:pt x="2795862" y="3539765"/>
                  <a:pt x="2750762" y="3538933"/>
                </a:cubicBezTo>
                <a:cubicBezTo>
                  <a:pt x="2750762" y="3538933"/>
                  <a:pt x="2750762" y="3538933"/>
                  <a:pt x="2034023" y="3537136"/>
                </a:cubicBezTo>
                <a:cubicBezTo>
                  <a:pt x="1988359" y="3538420"/>
                  <a:pt x="1945223" y="3513165"/>
                  <a:pt x="1922728" y="3474202"/>
                </a:cubicBezTo>
                <a:cubicBezTo>
                  <a:pt x="1922728" y="3474202"/>
                  <a:pt x="1922728" y="3474202"/>
                  <a:pt x="1563578" y="2852137"/>
                </a:cubicBezTo>
                <a:cubicBezTo>
                  <a:pt x="1540307" y="2811831"/>
                  <a:pt x="1540780" y="2763190"/>
                  <a:pt x="1563948" y="2722942"/>
                </a:cubicBezTo>
                <a:cubicBezTo>
                  <a:pt x="1563948" y="2722942"/>
                  <a:pt x="1563948" y="2722942"/>
                  <a:pt x="1921537" y="2102674"/>
                </a:cubicBezTo>
                <a:cubicBezTo>
                  <a:pt x="1943366" y="2063199"/>
                  <a:pt x="1986202" y="2038468"/>
                  <a:pt x="2031302" y="2039301"/>
                </a:cubicBezTo>
                <a:close/>
                <a:moveTo>
                  <a:pt x="9343478" y="1795745"/>
                </a:moveTo>
                <a:cubicBezTo>
                  <a:pt x="9343478" y="1795745"/>
                  <a:pt x="9343478" y="1795745"/>
                  <a:pt x="11620502" y="1797185"/>
                </a:cubicBezTo>
                <a:lnTo>
                  <a:pt x="11795125" y="1797296"/>
                </a:lnTo>
                <a:lnTo>
                  <a:pt x="11795125" y="6858000"/>
                </a:lnTo>
                <a:lnTo>
                  <a:pt x="8996698" y="6858000"/>
                </a:lnTo>
                <a:lnTo>
                  <a:pt x="8963663" y="6815289"/>
                </a:lnTo>
                <a:cubicBezTo>
                  <a:pt x="8963663" y="6815289"/>
                  <a:pt x="8963663" y="6815289"/>
                  <a:pt x="7707295" y="4639193"/>
                </a:cubicBezTo>
                <a:cubicBezTo>
                  <a:pt x="7625888" y="4498193"/>
                  <a:pt x="7627546" y="4328036"/>
                  <a:pt x="7708590" y="4187244"/>
                </a:cubicBezTo>
                <a:cubicBezTo>
                  <a:pt x="7708590" y="4187244"/>
                  <a:pt x="7708590" y="4187244"/>
                  <a:pt x="8959501" y="2017434"/>
                </a:cubicBezTo>
                <a:cubicBezTo>
                  <a:pt x="9035863" y="1879345"/>
                  <a:pt x="9185707" y="1792833"/>
                  <a:pt x="9343478" y="1795745"/>
                </a:cubicBezTo>
                <a:close/>
                <a:moveTo>
                  <a:pt x="3102644" y="1739841"/>
                </a:moveTo>
                <a:cubicBezTo>
                  <a:pt x="3102644" y="1739841"/>
                  <a:pt x="3102644" y="1739841"/>
                  <a:pt x="3385876" y="1740020"/>
                </a:cubicBezTo>
                <a:cubicBezTo>
                  <a:pt x="3404247" y="1740043"/>
                  <a:pt x="3421005" y="1749503"/>
                  <a:pt x="3430211" y="1765448"/>
                </a:cubicBezTo>
                <a:cubicBezTo>
                  <a:pt x="3430211" y="1765448"/>
                  <a:pt x="3430211" y="1765448"/>
                  <a:pt x="3572289" y="2011533"/>
                </a:cubicBezTo>
                <a:cubicBezTo>
                  <a:pt x="3581188" y="2026948"/>
                  <a:pt x="3581308" y="2046721"/>
                  <a:pt x="3571836" y="2062111"/>
                </a:cubicBezTo>
                <a:cubicBezTo>
                  <a:pt x="3571836" y="2062111"/>
                  <a:pt x="3571836" y="2062111"/>
                  <a:pt x="3430681" y="2308019"/>
                </a:cubicBezTo>
                <a:cubicBezTo>
                  <a:pt x="3422046" y="2323634"/>
                  <a:pt x="3405101" y="2333418"/>
                  <a:pt x="3387260" y="2333088"/>
                </a:cubicBezTo>
                <a:cubicBezTo>
                  <a:pt x="3387260" y="2333088"/>
                  <a:pt x="3387260" y="2333088"/>
                  <a:pt x="3103720" y="2332378"/>
                </a:cubicBezTo>
                <a:cubicBezTo>
                  <a:pt x="3085656" y="2332886"/>
                  <a:pt x="3068592" y="2322895"/>
                  <a:pt x="3059693" y="2307481"/>
                </a:cubicBezTo>
                <a:cubicBezTo>
                  <a:pt x="3059693" y="2307481"/>
                  <a:pt x="3059693" y="2307481"/>
                  <a:pt x="2917615" y="2061395"/>
                </a:cubicBezTo>
                <a:cubicBezTo>
                  <a:pt x="2908409" y="2045450"/>
                  <a:pt x="2908596" y="2026208"/>
                  <a:pt x="2917761" y="2010286"/>
                </a:cubicBezTo>
                <a:cubicBezTo>
                  <a:pt x="2917761" y="2010286"/>
                  <a:pt x="2917761" y="2010286"/>
                  <a:pt x="3059222" y="1764910"/>
                </a:cubicBezTo>
                <a:cubicBezTo>
                  <a:pt x="3067857" y="1749295"/>
                  <a:pt x="3084803" y="1739511"/>
                  <a:pt x="3102644" y="1739841"/>
                </a:cubicBezTo>
                <a:close/>
                <a:moveTo>
                  <a:pt x="3522963" y="1598675"/>
                </a:moveTo>
                <a:cubicBezTo>
                  <a:pt x="3522963" y="1598675"/>
                  <a:pt x="3522963" y="1598675"/>
                  <a:pt x="3625194" y="1598740"/>
                </a:cubicBezTo>
                <a:cubicBezTo>
                  <a:pt x="3631826" y="1598748"/>
                  <a:pt x="3637874" y="1602162"/>
                  <a:pt x="3641197" y="1607918"/>
                </a:cubicBezTo>
                <a:cubicBezTo>
                  <a:pt x="3641197" y="1607918"/>
                  <a:pt x="3641197" y="1607918"/>
                  <a:pt x="3692479" y="1696742"/>
                </a:cubicBezTo>
                <a:cubicBezTo>
                  <a:pt x="3695691" y="1702305"/>
                  <a:pt x="3695735" y="1709443"/>
                  <a:pt x="3692315" y="1714998"/>
                </a:cubicBezTo>
                <a:cubicBezTo>
                  <a:pt x="3692315" y="1714998"/>
                  <a:pt x="3692315" y="1714998"/>
                  <a:pt x="3641367" y="1803757"/>
                </a:cubicBezTo>
                <a:cubicBezTo>
                  <a:pt x="3638250" y="1809393"/>
                  <a:pt x="3632134" y="1812924"/>
                  <a:pt x="3625694" y="1812806"/>
                </a:cubicBezTo>
                <a:cubicBezTo>
                  <a:pt x="3625694" y="1812806"/>
                  <a:pt x="3625694" y="1812806"/>
                  <a:pt x="3523352" y="1812549"/>
                </a:cubicBezTo>
                <a:cubicBezTo>
                  <a:pt x="3516832" y="1812733"/>
                  <a:pt x="3510671" y="1809127"/>
                  <a:pt x="3507459" y="1803563"/>
                </a:cubicBezTo>
                <a:cubicBezTo>
                  <a:pt x="3507459" y="1803563"/>
                  <a:pt x="3507459" y="1803563"/>
                  <a:pt x="3456177" y="1714739"/>
                </a:cubicBezTo>
                <a:cubicBezTo>
                  <a:pt x="3452854" y="1708984"/>
                  <a:pt x="3452922" y="1702038"/>
                  <a:pt x="3456230" y="1696292"/>
                </a:cubicBezTo>
                <a:cubicBezTo>
                  <a:pt x="3456230" y="1696292"/>
                  <a:pt x="3456230" y="1696292"/>
                  <a:pt x="3507290" y="1607724"/>
                </a:cubicBezTo>
                <a:cubicBezTo>
                  <a:pt x="3510406" y="1602087"/>
                  <a:pt x="3516523" y="1598556"/>
                  <a:pt x="3522963" y="1598675"/>
                </a:cubicBezTo>
                <a:close/>
                <a:moveTo>
                  <a:pt x="4199803" y="1370724"/>
                </a:moveTo>
                <a:cubicBezTo>
                  <a:pt x="4199803" y="1370724"/>
                  <a:pt x="4199803" y="1370724"/>
                  <a:pt x="4537019" y="1370938"/>
                </a:cubicBezTo>
                <a:cubicBezTo>
                  <a:pt x="4558892" y="1370965"/>
                  <a:pt x="4578843" y="1382227"/>
                  <a:pt x="4589804" y="1401211"/>
                </a:cubicBezTo>
                <a:cubicBezTo>
                  <a:pt x="4589804" y="1401211"/>
                  <a:pt x="4589804" y="1401211"/>
                  <a:pt x="4758963" y="1694203"/>
                </a:cubicBezTo>
                <a:cubicBezTo>
                  <a:pt x="4769558" y="1712554"/>
                  <a:pt x="4769700" y="1736097"/>
                  <a:pt x="4758423" y="1754421"/>
                </a:cubicBezTo>
                <a:cubicBezTo>
                  <a:pt x="4758423" y="1754421"/>
                  <a:pt x="4758423" y="1754421"/>
                  <a:pt x="4590365" y="2047199"/>
                </a:cubicBezTo>
                <a:cubicBezTo>
                  <a:pt x="4580083" y="2065790"/>
                  <a:pt x="4559908" y="2077438"/>
                  <a:pt x="4538665" y="2077046"/>
                </a:cubicBezTo>
                <a:cubicBezTo>
                  <a:pt x="4538665" y="2077046"/>
                  <a:pt x="4538665" y="2077046"/>
                  <a:pt x="4201084" y="2076201"/>
                </a:cubicBezTo>
                <a:cubicBezTo>
                  <a:pt x="4179577" y="2076805"/>
                  <a:pt x="4159259" y="2064910"/>
                  <a:pt x="4148664" y="2046559"/>
                </a:cubicBezTo>
                <a:cubicBezTo>
                  <a:pt x="4148664" y="2046559"/>
                  <a:pt x="4148664" y="2046559"/>
                  <a:pt x="3979505" y="1753567"/>
                </a:cubicBezTo>
                <a:cubicBezTo>
                  <a:pt x="3968545" y="1734583"/>
                  <a:pt x="3968768" y="1711673"/>
                  <a:pt x="3979680" y="1692718"/>
                </a:cubicBezTo>
                <a:cubicBezTo>
                  <a:pt x="3979680" y="1692718"/>
                  <a:pt x="3979680" y="1692718"/>
                  <a:pt x="4148104" y="1400573"/>
                </a:cubicBezTo>
                <a:cubicBezTo>
                  <a:pt x="4158385" y="1381980"/>
                  <a:pt x="4178560" y="1370332"/>
                  <a:pt x="4199803" y="1370724"/>
                </a:cubicBezTo>
                <a:close/>
                <a:moveTo>
                  <a:pt x="3525946" y="1141304"/>
                </a:moveTo>
                <a:cubicBezTo>
                  <a:pt x="3525946" y="1141304"/>
                  <a:pt x="3525946" y="1141304"/>
                  <a:pt x="3719554" y="1141427"/>
                </a:cubicBezTo>
                <a:cubicBezTo>
                  <a:pt x="3732112" y="1141443"/>
                  <a:pt x="3743567" y="1147909"/>
                  <a:pt x="3749860" y="1158808"/>
                </a:cubicBezTo>
                <a:cubicBezTo>
                  <a:pt x="3749860" y="1158808"/>
                  <a:pt x="3749860" y="1158808"/>
                  <a:pt x="3846980" y="1327024"/>
                </a:cubicBezTo>
                <a:cubicBezTo>
                  <a:pt x="3853063" y="1337561"/>
                  <a:pt x="3853144" y="1351077"/>
                  <a:pt x="3846670" y="1361598"/>
                </a:cubicBezTo>
                <a:cubicBezTo>
                  <a:pt x="3846670" y="1361598"/>
                  <a:pt x="3846670" y="1361598"/>
                  <a:pt x="3750182" y="1529691"/>
                </a:cubicBezTo>
                <a:cubicBezTo>
                  <a:pt x="3744279" y="1540366"/>
                  <a:pt x="3732695" y="1547054"/>
                  <a:pt x="3720499" y="1546828"/>
                </a:cubicBezTo>
                <a:cubicBezTo>
                  <a:pt x="3720499" y="1546828"/>
                  <a:pt x="3720499" y="1546828"/>
                  <a:pt x="3526682" y="1546343"/>
                </a:cubicBezTo>
                <a:cubicBezTo>
                  <a:pt x="3514334" y="1546689"/>
                  <a:pt x="3502669" y="1539861"/>
                  <a:pt x="3496586" y="1529324"/>
                </a:cubicBezTo>
                <a:cubicBezTo>
                  <a:pt x="3496586" y="1529324"/>
                  <a:pt x="3496586" y="1529324"/>
                  <a:pt x="3399466" y="1361108"/>
                </a:cubicBezTo>
                <a:cubicBezTo>
                  <a:pt x="3393173" y="1350208"/>
                  <a:pt x="3393302" y="1337055"/>
                  <a:pt x="3399566" y="1326172"/>
                </a:cubicBezTo>
                <a:cubicBezTo>
                  <a:pt x="3399566" y="1326172"/>
                  <a:pt x="3399566" y="1326172"/>
                  <a:pt x="3496264" y="1158441"/>
                </a:cubicBezTo>
                <a:cubicBezTo>
                  <a:pt x="3502167" y="1147767"/>
                  <a:pt x="3513750" y="1141079"/>
                  <a:pt x="3525946" y="1141304"/>
                </a:cubicBezTo>
                <a:close/>
                <a:moveTo>
                  <a:pt x="3955878" y="173494"/>
                </a:moveTo>
                <a:cubicBezTo>
                  <a:pt x="3955878" y="173494"/>
                  <a:pt x="3955878" y="173494"/>
                  <a:pt x="4500068" y="173838"/>
                </a:cubicBezTo>
                <a:cubicBezTo>
                  <a:pt x="4535365" y="173884"/>
                  <a:pt x="4567564" y="192057"/>
                  <a:pt x="4585252" y="222694"/>
                </a:cubicBezTo>
                <a:cubicBezTo>
                  <a:pt x="4585252" y="222694"/>
                  <a:pt x="4585252" y="222694"/>
                  <a:pt x="4858234" y="695514"/>
                </a:cubicBezTo>
                <a:cubicBezTo>
                  <a:pt x="4875332" y="725128"/>
                  <a:pt x="4875562" y="763121"/>
                  <a:pt x="4857363" y="792690"/>
                </a:cubicBezTo>
                <a:cubicBezTo>
                  <a:pt x="4857363" y="792690"/>
                  <a:pt x="4857363" y="792690"/>
                  <a:pt x="4586156" y="1265167"/>
                </a:cubicBezTo>
                <a:cubicBezTo>
                  <a:pt x="4569564" y="1295169"/>
                  <a:pt x="4537006" y="1313967"/>
                  <a:pt x="4502727" y="1313334"/>
                </a:cubicBezTo>
                <a:cubicBezTo>
                  <a:pt x="4502727" y="1313334"/>
                  <a:pt x="4502727" y="1313334"/>
                  <a:pt x="3957947" y="1311968"/>
                </a:cubicBezTo>
                <a:cubicBezTo>
                  <a:pt x="3923239" y="1312944"/>
                  <a:pt x="3890452" y="1293749"/>
                  <a:pt x="3873354" y="1264134"/>
                </a:cubicBezTo>
                <a:cubicBezTo>
                  <a:pt x="3873354" y="1264134"/>
                  <a:pt x="3873354" y="1264134"/>
                  <a:pt x="3600372" y="791315"/>
                </a:cubicBezTo>
                <a:cubicBezTo>
                  <a:pt x="3582684" y="760678"/>
                  <a:pt x="3583043" y="723707"/>
                  <a:pt x="3600653" y="693116"/>
                </a:cubicBezTo>
                <a:cubicBezTo>
                  <a:pt x="3600653" y="693116"/>
                  <a:pt x="3600653" y="693116"/>
                  <a:pt x="3872449" y="221662"/>
                </a:cubicBezTo>
                <a:cubicBezTo>
                  <a:pt x="3889041" y="191658"/>
                  <a:pt x="3921599" y="172861"/>
                  <a:pt x="3955878" y="173494"/>
                </a:cubicBezTo>
                <a:close/>
                <a:moveTo>
                  <a:pt x="3852283" y="0"/>
                </a:moveTo>
                <a:lnTo>
                  <a:pt x="6130031" y="0"/>
                </a:lnTo>
                <a:lnTo>
                  <a:pt x="6102465" y="36730"/>
                </a:lnTo>
                <a:cubicBezTo>
                  <a:pt x="6044520" y="95168"/>
                  <a:pt x="5963814" y="129272"/>
                  <a:pt x="5879948" y="127724"/>
                </a:cubicBezTo>
                <a:cubicBezTo>
                  <a:pt x="5879948" y="127724"/>
                  <a:pt x="5879948" y="127724"/>
                  <a:pt x="4102884" y="123270"/>
                </a:cubicBezTo>
                <a:cubicBezTo>
                  <a:pt x="4017972" y="125657"/>
                  <a:pt x="3936583" y="91034"/>
                  <a:pt x="3877665" y="32818"/>
                </a:cubicBezTo>
                <a:close/>
                <a:moveTo>
                  <a:pt x="0" y="0"/>
                </a:moveTo>
                <a:lnTo>
                  <a:pt x="3781476" y="0"/>
                </a:lnTo>
                <a:lnTo>
                  <a:pt x="3800985" y="47617"/>
                </a:lnTo>
                <a:cubicBezTo>
                  <a:pt x="3821943" y="127749"/>
                  <a:pt x="3811234" y="215546"/>
                  <a:pt x="3766711" y="287889"/>
                </a:cubicBezTo>
                <a:cubicBezTo>
                  <a:pt x="3766711" y="287889"/>
                  <a:pt x="3766711" y="287889"/>
                  <a:pt x="2882037" y="1829098"/>
                </a:cubicBezTo>
                <a:cubicBezTo>
                  <a:pt x="2827913" y="1926970"/>
                  <a:pt x="2721708" y="1988287"/>
                  <a:pt x="2609888" y="1986223"/>
                </a:cubicBezTo>
                <a:cubicBezTo>
                  <a:pt x="2609888" y="1986223"/>
                  <a:pt x="2609888" y="1986223"/>
                  <a:pt x="832823" y="1981768"/>
                </a:cubicBezTo>
                <a:cubicBezTo>
                  <a:pt x="719607" y="1984952"/>
                  <a:pt x="612654" y="1922338"/>
                  <a:pt x="556879" y="1825733"/>
                </a:cubicBezTo>
                <a:cubicBezTo>
                  <a:pt x="556879" y="1825733"/>
                  <a:pt x="556879" y="1825733"/>
                  <a:pt x="79254" y="998462"/>
                </a:cubicBezTo>
                <a:lnTo>
                  <a:pt x="0" y="861190"/>
                </a:lnTo>
                <a:close/>
              </a:path>
            </a:pathLst>
          </a:custGeom>
          <a:solidFill>
            <a:schemeClr val="bg1">
              <a:lumMod val="95000"/>
            </a:schemeClr>
          </a:solidFill>
        </p:spPr>
        <p:txBody>
          <a:bodyPr wrap="square" tIns="864000">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endParaRPr lang="en-US" noProof="0" dirty="0"/>
          </a:p>
        </p:txBody>
      </p:sp>
      <p:sp>
        <p:nvSpPr>
          <p:cNvPr id="2" name="Title 1"/>
          <p:cNvSpPr>
            <a:spLocks noGrp="1"/>
          </p:cNvSpPr>
          <p:nvPr>
            <p:ph type="ctrTitle" hasCustomPrompt="1"/>
          </p:nvPr>
        </p:nvSpPr>
        <p:spPr>
          <a:xfrm>
            <a:off x="3866117" y="1816509"/>
            <a:ext cx="4459766" cy="3146839"/>
          </a:xfrm>
          <a:prstGeom prst="roundRect">
            <a:avLst>
              <a:gd name="adj" fmla="val 2139"/>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288000" rIns="180000" bIns="180000" anchor="t"/>
          <a:lstStyle>
            <a:lvl1pPr algn="l">
              <a:lnSpc>
                <a:spcPts val="4000"/>
              </a:lnSpc>
              <a:defRPr sz="5000" b="1" spc="-300">
                <a:solidFill>
                  <a:schemeClr val="bg1">
                    <a:lumMod val="95000"/>
                  </a:schemeClr>
                </a:solidFill>
              </a:defRPr>
            </a:lvl1pPr>
          </a:lstStyle>
          <a:p>
            <a:r>
              <a:rPr lang="en-US" noProof="0"/>
              <a:t>Click to edit divider slide title</a:t>
            </a:r>
            <a:endParaRPr lang="en-US" noProof="0"/>
          </a:p>
        </p:txBody>
      </p:sp>
      <p:sp>
        <p:nvSpPr>
          <p:cNvPr id="3" name="Subtitle 2"/>
          <p:cNvSpPr>
            <a:spLocks noGrp="1"/>
          </p:cNvSpPr>
          <p:nvPr>
            <p:ph type="subTitle" idx="1"/>
          </p:nvPr>
        </p:nvSpPr>
        <p:spPr>
          <a:xfrm>
            <a:off x="4048124" y="3795246"/>
            <a:ext cx="4000500" cy="997905"/>
          </a:xfrm>
          <a:noFill/>
        </p:spPr>
        <p:txBody>
          <a:bodyPr lIns="0" tIns="0" rIns="0" bIns="0"/>
          <a:lstStyle>
            <a:lvl1pPr marL="0" indent="0" algn="l">
              <a:buNone/>
              <a:defRPr sz="2100">
                <a:solidFill>
                  <a:schemeClr val="bg1">
                    <a:lumMod val="9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Footer Placeholder 3"/>
          <p:cNvSpPr>
            <a:spLocks noGrp="1"/>
          </p:cNvSpPr>
          <p:nvPr>
            <p:ph type="ftr" sz="quarter" idx="11"/>
          </p:nvPr>
        </p:nvSpPr>
        <p:spPr/>
        <p:txBody>
          <a:bodyPr/>
          <a:lstStyle/>
          <a:p>
            <a:r>
              <a:rPr lang="en-US" noProof="0" dirty="0"/>
              <a:t>Add a footer</a:t>
            </a:r>
            <a:endParaRPr lang="en-US" noProof="0" dirty="0"/>
          </a:p>
        </p:txBody>
      </p:sp>
      <p:sp>
        <p:nvSpPr>
          <p:cNvPr id="5" name="Slide Number Placeholder 4"/>
          <p:cNvSpPr>
            <a:spLocks noGrp="1"/>
          </p:cNvSpPr>
          <p:nvPr>
            <p:ph type="sldNum" sz="quarter" idx="12"/>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6481149" y="1684742"/>
            <a:ext cx="4904790" cy="433376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endParaRPr lang="en-US" noProof="0" dirty="0"/>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13" name="Picture Placeholder 12"/>
          <p:cNvSpPr>
            <a:spLocks noGrp="1"/>
          </p:cNvSpPr>
          <p:nvPr>
            <p:ph type="pic" sz="quarter" idx="36" hasCustomPrompt="1"/>
          </p:nvPr>
        </p:nvSpPr>
        <p:spPr>
          <a:xfrm>
            <a:off x="6282692" y="432000"/>
            <a:ext cx="5511800" cy="5760000"/>
          </a:xfrm>
          <a:custGeom>
            <a:avLst/>
            <a:gdLst>
              <a:gd name="connsiteX0" fmla="*/ 193823 w 5511800"/>
              <a:gd name="connsiteY0" fmla="*/ 0 h 5760000"/>
              <a:gd name="connsiteX1" fmla="*/ 5511800 w 5511800"/>
              <a:gd name="connsiteY1" fmla="*/ 0 h 5760000"/>
              <a:gd name="connsiteX2" fmla="*/ 5511800 w 5511800"/>
              <a:gd name="connsiteY2" fmla="*/ 5760000 h 5760000"/>
              <a:gd name="connsiteX3" fmla="*/ 193823 w 5511800"/>
              <a:gd name="connsiteY3" fmla="*/ 5760000 h 5760000"/>
              <a:gd name="connsiteX4" fmla="*/ 3937 w 5511800"/>
              <a:gd name="connsiteY4" fmla="*/ 5605239 h 5760000"/>
              <a:gd name="connsiteX5" fmla="*/ 0 w 5511800"/>
              <a:gd name="connsiteY5" fmla="*/ 5566186 h 5760000"/>
              <a:gd name="connsiteX6" fmla="*/ 0 w 5511800"/>
              <a:gd name="connsiteY6" fmla="*/ 193814 h 5760000"/>
              <a:gd name="connsiteX7" fmla="*/ 3937 w 5511800"/>
              <a:gd name="connsiteY7" fmla="*/ 154762 h 5760000"/>
              <a:gd name="connsiteX8" fmla="*/ 193823 w 5511800"/>
              <a:gd name="connsiteY8" fmla="*/ 0 h 57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11800" h="5760000">
                <a:moveTo>
                  <a:pt x="193823" y="0"/>
                </a:moveTo>
                <a:lnTo>
                  <a:pt x="5511800" y="0"/>
                </a:lnTo>
                <a:lnTo>
                  <a:pt x="5511800" y="5760000"/>
                </a:lnTo>
                <a:lnTo>
                  <a:pt x="193823" y="5760000"/>
                </a:lnTo>
                <a:cubicBezTo>
                  <a:pt x="100158" y="5760000"/>
                  <a:pt x="22011" y="5693561"/>
                  <a:pt x="3937" y="5605239"/>
                </a:cubicBezTo>
                <a:lnTo>
                  <a:pt x="0" y="5566186"/>
                </a:lnTo>
                <a:lnTo>
                  <a:pt x="0" y="193814"/>
                </a:lnTo>
                <a:lnTo>
                  <a:pt x="3937" y="154762"/>
                </a:lnTo>
                <a:cubicBezTo>
                  <a:pt x="22011" y="66440"/>
                  <a:pt x="100158" y="0"/>
                  <a:pt x="193823" y="0"/>
                </a:cubicBezTo>
                <a:close/>
              </a:path>
            </a:pathLst>
          </a:custGeom>
        </p:spPr>
        <p:txBody>
          <a:bodyPr wrap="square" tIns="0"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Photo</a:t>
            </a:r>
            <a:endParaRPr lang="en-US" noProof="0" dirty="0"/>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11" name="Picture Placeholder 10"/>
          <p:cNvSpPr>
            <a:spLocks noGrp="1"/>
          </p:cNvSpPr>
          <p:nvPr>
            <p:ph type="pic" sz="quarter" idx="14" hasCustomPrompt="1"/>
          </p:nvPr>
        </p:nvSpPr>
        <p:spPr>
          <a:xfrm>
            <a:off x="6812170" y="237629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endParaRPr lang="en-US" noProof="0" dirty="0"/>
          </a:p>
        </p:txBody>
      </p:sp>
      <p:sp>
        <p:nvSpPr>
          <p:cNvPr id="2" name="Title 1"/>
          <p:cNvSpPr>
            <a:spLocks noGrp="1"/>
          </p:cNvSpPr>
          <p:nvPr>
            <p:ph type="title" hasCustomPrompt="1"/>
          </p:nvPr>
        </p:nvSpPr>
        <p:spPr>
          <a:xfrm>
            <a:off x="432000" y="432000"/>
            <a:ext cx="5472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10" name="Subtitle 2"/>
          <p:cNvSpPr>
            <a:spLocks noGrp="1"/>
          </p:cNvSpPr>
          <p:nvPr>
            <p:ph type="body" sz="quarter" idx="32" hasCustomPrompt="1"/>
          </p:nvPr>
        </p:nvSpPr>
        <p:spPr>
          <a:xfrm>
            <a:off x="431801" y="1008000"/>
            <a:ext cx="5472000"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ntent Placeholder 2"/>
          <p:cNvSpPr>
            <a:spLocks noGrp="1"/>
          </p:cNvSpPr>
          <p:nvPr>
            <p:ph sz="half" idx="1"/>
          </p:nvPr>
        </p:nvSpPr>
        <p:spPr>
          <a:xfrm>
            <a:off x="432000" y="1511566"/>
            <a:ext cx="5472000" cy="4680434"/>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5" name="Slide Number Placeholder 4"/>
          <p:cNvSpPr>
            <a:spLocks noGrp="1"/>
          </p:cNvSpPr>
          <p:nvPr>
            <p:ph type="sldNum" sz="quarter" idx="33"/>
          </p:nvPr>
        </p:nvSpPr>
        <p:spPr/>
        <p:txBody>
          <a:bodyPr/>
          <a:lstStyle/>
          <a:p>
            <a:fld id="{19B51A1E-902D-48AF-9020-955120F399B6}" type="slidenum">
              <a:rPr lang="en-US" noProof="0" smtClean="0"/>
            </a:fld>
            <a:endParaRPr lang="en-US" noProof="0" dirty="0"/>
          </a:p>
        </p:txBody>
      </p:sp>
      <p:sp>
        <p:nvSpPr>
          <p:cNvPr id="8" name="Picture Placeholder 7"/>
          <p:cNvSpPr>
            <a:spLocks noGrp="1"/>
          </p:cNvSpPr>
          <p:nvPr>
            <p:ph type="pic" sz="quarter" idx="34" hasCustomPrompt="1"/>
          </p:nvPr>
        </p:nvSpPr>
        <p:spPr>
          <a:xfrm>
            <a:off x="8812420" y="1176148"/>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endParaRPr lang="en-US" noProof="0" dirty="0"/>
          </a:p>
        </p:txBody>
      </p:sp>
      <p:sp>
        <p:nvSpPr>
          <p:cNvPr id="9" name="Picture Placeholder 8"/>
          <p:cNvSpPr>
            <a:spLocks noGrp="1"/>
          </p:cNvSpPr>
          <p:nvPr>
            <p:ph type="pic" sz="quarter" idx="35" hasCustomPrompt="1"/>
          </p:nvPr>
        </p:nvSpPr>
        <p:spPr>
          <a:xfrm>
            <a:off x="8812419" y="3552739"/>
            <a:ext cx="2405261" cy="2125239"/>
          </a:xfrm>
          <a:custGeom>
            <a:avLst/>
            <a:gdLst>
              <a:gd name="connsiteX0" fmla="*/ 1412122 w 4904790"/>
              <a:gd name="connsiteY0" fmla="*/ 0 h 4333769"/>
              <a:gd name="connsiteX1" fmla="*/ 3492669 w 4904790"/>
              <a:gd name="connsiteY1" fmla="*/ 0 h 4333769"/>
              <a:gd name="connsiteX2" fmla="*/ 3811717 w 4904790"/>
              <a:gd name="connsiteY2" fmla="*/ 188036 h 4333769"/>
              <a:gd name="connsiteX3" fmla="*/ 4854237 w 4904790"/>
              <a:gd name="connsiteY3" fmla="*/ 1983326 h 4333769"/>
              <a:gd name="connsiteX4" fmla="*/ 4854237 w 4904790"/>
              <a:gd name="connsiteY4" fmla="*/ 2350443 h 4333769"/>
              <a:gd name="connsiteX5" fmla="*/ 3811717 w 4904790"/>
              <a:gd name="connsiteY5" fmla="*/ 4145734 h 4333769"/>
              <a:gd name="connsiteX6" fmla="*/ 3492669 w 4904790"/>
              <a:gd name="connsiteY6" fmla="*/ 4333769 h 4333769"/>
              <a:gd name="connsiteX7" fmla="*/ 1412122 w 4904790"/>
              <a:gd name="connsiteY7" fmla="*/ 4333769 h 4333769"/>
              <a:gd name="connsiteX8" fmla="*/ 1088581 w 4904790"/>
              <a:gd name="connsiteY8" fmla="*/ 4145734 h 4333769"/>
              <a:gd name="connsiteX9" fmla="*/ 50554 w 4904790"/>
              <a:gd name="connsiteY9" fmla="*/ 2350443 h 4333769"/>
              <a:gd name="connsiteX10" fmla="*/ 50554 w 4904790"/>
              <a:gd name="connsiteY10" fmla="*/ 1983326 h 4333769"/>
              <a:gd name="connsiteX11" fmla="*/ 1088581 w 4904790"/>
              <a:gd name="connsiteY11" fmla="*/ 188036 h 4333769"/>
              <a:gd name="connsiteX12" fmla="*/ 1412122 w 4904790"/>
              <a:gd name="connsiteY12" fmla="*/ 0 h 4333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04790" h="4333769">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chemeClr val="bg1">
              <a:lumMod val="95000"/>
            </a:schemeClr>
          </a:solidFill>
        </p:spPr>
        <p:txBody>
          <a:bodyPr wrap="square" anchor="ctr">
            <a:noAutofit/>
          </a:bodyP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endParaRPr lang="en-US"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10" name="Freeform 5"/>
          <p:cNvSpPr>
            <a:spLocks noChangeAspect="1"/>
          </p:cNvSpPr>
          <p:nvPr userDrawn="1"/>
        </p:nvSpPr>
        <p:spPr bwMode="auto">
          <a:xfrm>
            <a:off x="431800" y="5530292"/>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1" name="Freeform 5"/>
          <p:cNvSpPr>
            <a:spLocks noChangeAspect="1"/>
          </p:cNvSpPr>
          <p:nvPr userDrawn="1"/>
        </p:nvSpPr>
        <p:spPr bwMode="auto">
          <a:xfrm>
            <a:off x="9537134" y="1312995"/>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accent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3" name="Freeform 5"/>
          <p:cNvSpPr>
            <a:spLocks noChangeAspect="1"/>
          </p:cNvSpPr>
          <p:nvPr userDrawn="1"/>
        </p:nvSpPr>
        <p:spPr bwMode="auto">
          <a:xfrm>
            <a:off x="9683871" y="300388"/>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solidFill>
            <a:prstDash val="solid"/>
            <a:miter lim="800000"/>
          </a:ln>
        </p:spPr>
        <p:txBody>
          <a:bodyPr vert="horz" wrap="square" lIns="91440" tIns="45720" rIns="91440" bIns="45720" numCol="1" anchor="t" anchorCtr="0" compatLnSpc="1"/>
          <a:lstStyle/>
          <a:p>
            <a:endParaRPr lang="en-US" noProof="0" dirty="0"/>
          </a:p>
        </p:txBody>
      </p:sp>
      <p:sp>
        <p:nvSpPr>
          <p:cNvPr id="14" name="Freeform 5"/>
          <p:cNvSpPr>
            <a:spLocks noChangeAspect="1"/>
          </p:cNvSpPr>
          <p:nvPr userDrawn="1"/>
        </p:nvSpPr>
        <p:spPr bwMode="auto">
          <a:xfrm>
            <a:off x="1449746" y="5304339"/>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15" name="Freeform 5"/>
          <p:cNvSpPr>
            <a:spLocks noChangeAspect="1"/>
          </p:cNvSpPr>
          <p:nvPr userDrawn="1"/>
        </p:nvSpPr>
        <p:spPr bwMode="auto">
          <a:xfrm>
            <a:off x="11007557" y="354617"/>
            <a:ext cx="514965" cy="45190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solidFill>
          <a:ln w="63500" cap="flat">
            <a:noFill/>
            <a:prstDash val="solid"/>
            <a:miter lim="800000"/>
          </a:ln>
        </p:spPr>
        <p:txBody>
          <a:bodyPr vert="horz" wrap="square" lIns="91440" tIns="45720" rIns="91440" bIns="45720" numCol="1" anchor="t" anchorCtr="0" compatLnSpc="1"/>
          <a:lstStyle/>
          <a:p>
            <a:endParaRPr lang="en-US" noProof="0" dirty="0"/>
          </a:p>
        </p:txBody>
      </p:sp>
      <p:sp>
        <p:nvSpPr>
          <p:cNvPr id="2" name="Title 1"/>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endParaRPr lang="en-US" noProof="0"/>
          </a:p>
        </p:txBody>
      </p:sp>
      <p:sp>
        <p:nvSpPr>
          <p:cNvPr id="9" name="Subtitle 2"/>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endParaRPr lang="en-US" noProof="0"/>
          </a:p>
        </p:txBody>
      </p:sp>
      <p:sp>
        <p:nvSpPr>
          <p:cNvPr id="3" name="Comparison Left Placeholder 1"/>
          <p:cNvSpPr>
            <a:spLocks noGrp="1"/>
          </p:cNvSpPr>
          <p:nvPr>
            <p:ph type="body" idx="1"/>
          </p:nvPr>
        </p:nvSpPr>
        <p:spPr>
          <a:xfrm>
            <a:off x="432000" y="1515834"/>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smtClean="0"/>
              <a:t>Edit Master text styles</a:t>
            </a:r>
            <a:endParaRPr lang="en-US" noProof="0" smtClean="0"/>
          </a:p>
        </p:txBody>
      </p:sp>
      <p:sp>
        <p:nvSpPr>
          <p:cNvPr id="4" name="Content Placeholder 2"/>
          <p:cNvSpPr>
            <a:spLocks noGrp="1"/>
          </p:cNvSpPr>
          <p:nvPr>
            <p:ph sz="half" idx="2"/>
          </p:nvPr>
        </p:nvSpPr>
        <p:spPr>
          <a:xfrm>
            <a:off x="432000" y="2023668"/>
            <a:ext cx="5472000" cy="416833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12" name="Comparison Left Placeholder 2"/>
          <p:cNvSpPr>
            <a:spLocks noGrp="1"/>
          </p:cNvSpPr>
          <p:nvPr>
            <p:ph type="body" sz="quarter" idx="13"/>
          </p:nvPr>
        </p:nvSpPr>
        <p:spPr>
          <a:xfrm>
            <a:off x="6300000" y="1516359"/>
            <a:ext cx="5472000" cy="358775"/>
          </a:xfrm>
        </p:spPr>
        <p:txBody>
          <a:bodyPr/>
          <a:lstStyle>
            <a:lvl1pPr marL="0" indent="0">
              <a:buNone/>
              <a:defRPr sz="2400" b="1"/>
            </a:lvl1pPr>
          </a:lstStyle>
          <a:p>
            <a:pPr lvl="0"/>
            <a:r>
              <a:rPr lang="en-US" noProof="0" smtClean="0"/>
              <a:t>Edit Master text styles</a:t>
            </a:r>
            <a:endParaRPr lang="en-US" noProof="0" smtClean="0"/>
          </a:p>
        </p:txBody>
      </p:sp>
      <p:sp>
        <p:nvSpPr>
          <p:cNvPr id="8" name="Text Placeholder 4"/>
          <p:cNvSpPr>
            <a:spLocks noGrp="1"/>
          </p:cNvSpPr>
          <p:nvPr>
            <p:ph type="body" sz="quarter" idx="12"/>
          </p:nvPr>
        </p:nvSpPr>
        <p:spPr>
          <a:xfrm>
            <a:off x="6299887" y="2020359"/>
            <a:ext cx="5472113" cy="4170891"/>
          </a:xfrm>
        </p:spPr>
        <p:txBody>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5" name="Footer Placeholder 4"/>
          <p:cNvSpPr>
            <a:spLocks noGrp="1"/>
          </p:cNvSpPr>
          <p:nvPr>
            <p:ph type="ftr" sz="quarter" idx="14"/>
          </p:nvPr>
        </p:nvSpPr>
        <p:spPr/>
        <p:txBody>
          <a:bodyPr/>
          <a:lstStyle/>
          <a:p>
            <a:r>
              <a:rPr lang="en-US" noProof="0" dirty="0"/>
              <a:t>Add a footer</a:t>
            </a:r>
            <a:endParaRPr lang="en-US" noProof="0" dirty="0"/>
          </a:p>
        </p:txBody>
      </p:sp>
      <p:sp>
        <p:nvSpPr>
          <p:cNvPr id="6" name="Slide Number Placeholder 5"/>
          <p:cNvSpPr>
            <a:spLocks noGrp="1"/>
          </p:cNvSpPr>
          <p:nvPr>
            <p:ph type="sldNum" sz="quarter" idx="33"/>
          </p:nvPr>
        </p:nvSpPr>
        <p:spPr/>
        <p:txBody>
          <a:bodyPr/>
          <a:lstStyle/>
          <a:p>
            <a:fld id="{19B51A1E-902D-48AF-9020-955120F399B6}" type="slidenum">
              <a:rPr lang="en-US" noProof="0" smtClean="0"/>
            </a:fld>
            <a:endParaRPr lang="en-US"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p:cNvSpPr>
            <a:spLocks noGrp="1"/>
          </p:cNvSpPr>
          <p:nvPr>
            <p:ph type="pic" sz="quarter" idx="14" hasCustomPrompt="1"/>
          </p:nvPr>
        </p:nvSpPr>
        <p:spPr>
          <a:xfrm>
            <a:off x="0" y="0"/>
            <a:ext cx="11771313" cy="6191250"/>
          </a:xfrm>
          <a:solidFill>
            <a:schemeClr val="bg1">
              <a:lumMod val="9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endParaRPr lang="en-US" noProof="0" dirty="0"/>
          </a:p>
        </p:txBody>
      </p:sp>
      <p:sp>
        <p:nvSpPr>
          <p:cNvPr id="4" name="Footer Placeholder 3"/>
          <p:cNvSpPr>
            <a:spLocks noGrp="1"/>
          </p:cNvSpPr>
          <p:nvPr>
            <p:ph type="ftr" sz="quarter" idx="13"/>
          </p:nvPr>
        </p:nvSpPr>
        <p:spPr/>
        <p:txBody>
          <a:bodyPr/>
          <a:lstStyle/>
          <a:p>
            <a:r>
              <a:rPr lang="en-US" noProof="0" dirty="0"/>
              <a:t>Add a footer</a:t>
            </a:r>
            <a:endParaRPr lang="en-US" noProof="0" dirty="0"/>
          </a:p>
        </p:txBody>
      </p:sp>
      <p:sp>
        <p:nvSpPr>
          <p:cNvPr id="2" name="Slide Number Placeholder 1"/>
          <p:cNvSpPr>
            <a:spLocks noGrp="1"/>
          </p:cNvSpPr>
          <p:nvPr>
            <p:ph type="sldNum" sz="quarter" idx="15"/>
          </p:nvPr>
        </p:nvSpPr>
        <p:spPr/>
        <p:txBody>
          <a:bodyPr/>
          <a:lstStyle/>
          <a:p>
            <a:fld id="{19B51A1E-902D-48AF-9020-955120F399B6}" type="slidenum">
              <a:rPr lang="en-US" noProof="0" smtClean="0"/>
            </a:fld>
            <a:endParaRPr lang="en-US" noProof="0" dirty="0"/>
          </a:p>
        </p:txBody>
      </p:sp>
      <p:sp>
        <p:nvSpPr>
          <p:cNvPr id="6" name="Title 1"/>
          <p:cNvSpPr>
            <a:spLocks noGrp="1"/>
          </p:cNvSpPr>
          <p:nvPr>
            <p:ph type="ctrTitle" hasCustomPrompt="1"/>
          </p:nvPr>
        </p:nvSpPr>
        <p:spPr>
          <a:xfrm>
            <a:off x="420687" y="5066452"/>
            <a:ext cx="4459766" cy="539345"/>
          </a:xfrm>
          <a:prstGeom prst="roundRect">
            <a:avLst>
              <a:gd name="adj" fmla="val 10086"/>
            </a:avLst>
          </a:prstGeom>
          <a:gradFill>
            <a:gsLst>
              <a:gs pos="100000">
                <a:schemeClr val="tx1">
                  <a:lumMod val="95000"/>
                  <a:lumOff val="5000"/>
                </a:schemeClr>
              </a:gs>
              <a:gs pos="0">
                <a:schemeClr val="tx1">
                  <a:lumMod val="75000"/>
                  <a:lumOff val="25000"/>
                </a:schemeClr>
              </a:gs>
            </a:gsLst>
            <a:lin ang="10800000" scaled="0"/>
          </a:gradFill>
          <a:ln>
            <a:solidFill>
              <a:schemeClr val="bg1">
                <a:lumMod val="50000"/>
              </a:schemeClr>
            </a:solidFill>
          </a:ln>
        </p:spPr>
        <p:txBody>
          <a:bodyPr lIns="180000" tIns="108000" rIns="180000" bIns="0" anchor="t"/>
          <a:lstStyle>
            <a:lvl1pPr algn="l">
              <a:lnSpc>
                <a:spcPct val="100000"/>
              </a:lnSpc>
              <a:defRPr sz="1800" b="0" spc="0">
                <a:solidFill>
                  <a:schemeClr val="bg1">
                    <a:lumMod val="95000"/>
                  </a:schemeClr>
                </a:solidFill>
                <a:latin typeface="+mn-lt"/>
              </a:defRPr>
            </a:lvl1pPr>
          </a:lstStyle>
          <a:p>
            <a:r>
              <a:rPr lang="en-US" noProof="0"/>
              <a:t>Enter your caption</a:t>
            </a:r>
            <a:endParaRPr lang="en-US" noProof="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Rectangle 6"/>
          <p:cNvSpPr/>
          <p:nvPr userDrawn="1"/>
        </p:nvSpPr>
        <p:spPr>
          <a:xfrm>
            <a:off x="11793520" y="0"/>
            <a:ext cx="35276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Rounded Corners 24"/>
          <p:cNvSpPr/>
          <p:nvPr userDrawn="1"/>
        </p:nvSpPr>
        <p:spPr>
          <a:xfrm>
            <a:off x="11844618" y="6249961"/>
            <a:ext cx="230420" cy="460402"/>
          </a:xfrm>
          <a:prstGeom prst="roundRect">
            <a:avLst>
              <a:gd name="adj" fmla="val 7366"/>
            </a:avLst>
          </a:prstGeom>
          <a:solidFill>
            <a:schemeClr val="accent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p:cNvSpPr/>
          <p:nvPr userDrawn="1"/>
        </p:nvSpPr>
        <p:spPr>
          <a:xfrm rot="5400000">
            <a:off x="8740140" y="3406142"/>
            <a:ext cx="6857999" cy="457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p:cNvSpPr/>
          <p:nvPr userDrawn="1"/>
        </p:nvSpPr>
        <p:spPr>
          <a:xfrm rot="5400000">
            <a:off x="8694713" y="3406143"/>
            <a:ext cx="6857999" cy="45720"/>
          </a:xfrm>
          <a:prstGeom prst="rect">
            <a:avLst/>
          </a:prstGeom>
          <a:gradFill flip="none" rotWithShape="1">
            <a:gsLst>
              <a:gs pos="0">
                <a:schemeClr val="bg1">
                  <a:lumMod val="95000"/>
                  <a:alpha val="0"/>
                </a:schemeClr>
              </a:gs>
              <a:gs pos="100000">
                <a:schemeClr val="bg1">
                  <a:lumMod val="65000"/>
                </a:schemeClr>
              </a:gs>
            </a:gsLst>
            <a:lin ang="16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endParaRPr lang="en-US" noProof="0"/>
          </a:p>
        </p:txBody>
      </p:sp>
      <p:sp>
        <p:nvSpPr>
          <p:cNvPr id="3" name="Text Placeholder 2"/>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smtClean="0"/>
              <a:t>Edit Master text styles</a:t>
            </a:r>
            <a:endParaRPr lang="en-US" noProof="0" smtClean="0"/>
          </a:p>
          <a:p>
            <a:pPr lvl="1"/>
            <a:r>
              <a:rPr lang="en-US" noProof="0" smtClean="0"/>
              <a:t>Second level</a:t>
            </a:r>
            <a:endParaRPr lang="en-US" noProof="0" smtClean="0"/>
          </a:p>
          <a:p>
            <a:pPr lvl="2"/>
            <a:r>
              <a:rPr lang="en-US" noProof="0" smtClean="0"/>
              <a:t>Third level</a:t>
            </a:r>
            <a:endParaRPr lang="en-US" noProof="0" smtClean="0"/>
          </a:p>
          <a:p>
            <a:pPr lvl="3"/>
            <a:r>
              <a:rPr lang="en-US" noProof="0" smtClean="0"/>
              <a:t>Fourth level</a:t>
            </a:r>
            <a:endParaRPr lang="en-US" noProof="0" smtClean="0"/>
          </a:p>
          <a:p>
            <a:pPr lvl="4"/>
            <a:r>
              <a:rPr lang="en-US" noProof="0" smtClean="0"/>
              <a:t>Fifth level</a:t>
            </a:r>
            <a:endParaRPr lang="en-US" noProof="0"/>
          </a:p>
        </p:txBody>
      </p:sp>
      <p:sp>
        <p:nvSpPr>
          <p:cNvPr id="5" name="Footer Placeholder 4"/>
          <p:cNvSpPr>
            <a:spLocks noGrp="1"/>
          </p:cNvSpPr>
          <p:nvPr>
            <p:ph type="ftr" sz="quarter" idx="3"/>
          </p:nvPr>
        </p:nvSpPr>
        <p:spPr>
          <a:xfrm>
            <a:off x="432000" y="6361483"/>
            <a:ext cx="5484930" cy="20153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endParaRPr lang="en-US" noProof="0" dirty="0"/>
          </a:p>
        </p:txBody>
      </p:sp>
      <p:sp>
        <p:nvSpPr>
          <p:cNvPr id="6" name="Slide Number Placeholder 5"/>
          <p:cNvSpPr>
            <a:spLocks noGrp="1"/>
          </p:cNvSpPr>
          <p:nvPr>
            <p:ph type="sldNum" sz="quarter" idx="4"/>
          </p:nvPr>
        </p:nvSpPr>
        <p:spPr>
          <a:xfrm>
            <a:off x="11727656" y="6277243"/>
            <a:ext cx="464344" cy="400188"/>
          </a:xfrm>
          <a:prstGeom prst="roundRect">
            <a:avLst>
              <a:gd name="adj" fmla="val 9526"/>
            </a:avLst>
          </a:prstGeom>
          <a:gradFill>
            <a:gsLst>
              <a:gs pos="20000">
                <a:schemeClr val="tx1">
                  <a:lumMod val="75000"/>
                  <a:lumOff val="25000"/>
                </a:schemeClr>
              </a:gs>
              <a:gs pos="82000">
                <a:schemeClr val="tx1"/>
              </a:gs>
            </a:gsLst>
            <a:lin ang="3000000" scaled="0"/>
          </a:gradFill>
          <a:ln w="6350">
            <a:solidFill>
              <a:schemeClr val="accent1"/>
            </a:solidFill>
          </a:ln>
        </p:spPr>
        <p:txBody>
          <a:bodyPr vert="horz" lIns="0" tIns="0" rIns="0" bIns="0" rtlCol="0" anchor="ctr"/>
          <a:lstStyle>
            <a:lvl1pPr algn="ctr">
              <a:defRPr sz="1200" i="1">
                <a:solidFill>
                  <a:schemeClr val="bg1"/>
                </a:solidFill>
                <a:latin typeface="Times New Roman" panose="02020603050405020304" pitchFamily="18" charset="0"/>
                <a:cs typeface="Times New Roman" panose="02020603050405020304" pitchFamily="18" charset="0"/>
              </a:defRPr>
            </a:lvl1pPr>
          </a:lstStyle>
          <a:p>
            <a:fld id="{19B51A1E-902D-48AF-9020-955120F399B6}" type="slidenum">
              <a:rPr lang="en-US" noProof="0" smtClean="0"/>
            </a:fld>
            <a:endParaRPr lang="en-US" noProof="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4.jpe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1.jpeg"/><Relationship Id="rId1" Type="http://schemas.openxmlformats.org/officeDocument/2006/relationships/image" Target="../media/image20.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hdphoto" Target="../media/image23.wdp"/><Relationship Id="rId1"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hdphoto" Target="../media/image5.wdp"/><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microsoft.com/office/2007/relationships/hdphoto" Target="../media/image10.wdp"/><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Picture Placeholder 6"/>
          <p:cNvPicPr>
            <a:picLocks noGrp="1" noChangeAspect="1"/>
          </p:cNvPicPr>
          <p:nvPr>
            <p:ph type="pic" sz="quarter" idx="10"/>
          </p:nvPr>
        </p:nvPicPr>
        <p:blipFill>
          <a:blip r:embed="rId1">
            <a:extLst>
              <a:ext uri="{28A0092B-C50C-407E-A947-70E740481C1C}">
                <a14:useLocalDpi xmlns:a14="http://schemas.microsoft.com/office/drawing/2010/main" val="0"/>
              </a:ext>
            </a:extLst>
          </a:blip>
          <a:stretch>
            <a:fillRect/>
          </a:stretch>
        </p:blipFill>
        <p:spPr>
          <a:xfrm>
            <a:off x="0" y="-2761615"/>
            <a:ext cx="14428470" cy="9619615"/>
          </a:xfrm>
        </p:spPr>
      </p:pic>
      <p:sp>
        <p:nvSpPr>
          <p:cNvPr id="25" name="TextBox 24"/>
          <p:cNvSpPr txBox="1"/>
          <p:nvPr/>
        </p:nvSpPr>
        <p:spPr>
          <a:xfrm flipH="1">
            <a:off x="-5" y="4298623"/>
            <a:ext cx="1481849" cy="2215299"/>
          </a:xfrm>
          <a:custGeom>
            <a:avLst/>
            <a:gdLst>
              <a:gd name="connsiteX0" fmla="*/ 1494549 w 1494549"/>
              <a:gd name="connsiteY0" fmla="*/ 0 h 2200275"/>
              <a:gd name="connsiteX1" fmla="*/ 100333 w 1494549"/>
              <a:gd name="connsiteY1" fmla="*/ 0 h 2200275"/>
              <a:gd name="connsiteX2" fmla="*/ 0 w 1494549"/>
              <a:gd name="connsiteY2" fmla="*/ 100333 h 2200275"/>
              <a:gd name="connsiteX3" fmla="*/ 0 w 1494549"/>
              <a:gd name="connsiteY3" fmla="*/ 2099942 h 2200275"/>
              <a:gd name="connsiteX4" fmla="*/ 100333 w 1494549"/>
              <a:gd name="connsiteY4" fmla="*/ 2200275 h 2200275"/>
              <a:gd name="connsiteX5" fmla="*/ 1494549 w 1494549"/>
              <a:gd name="connsiteY5" fmla="*/ 2200275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4549" h="2200275">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3" name="Title 2"/>
          <p:cNvSpPr>
            <a:spLocks noGrp="1"/>
          </p:cNvSpPr>
          <p:nvPr>
            <p:ph type="ctrTitle"/>
          </p:nvPr>
        </p:nvSpPr>
        <p:spPr>
          <a:xfrm>
            <a:off x="948055" y="3318510"/>
            <a:ext cx="7693025" cy="2310765"/>
          </a:xfrm>
          <a:gradFill>
            <a:gsLst>
              <a:gs pos="100000">
                <a:schemeClr val="tx1">
                  <a:lumMod val="95000"/>
                  <a:lumOff val="5000"/>
                </a:schemeClr>
              </a:gs>
              <a:gs pos="0">
                <a:schemeClr val="tx1">
                  <a:lumMod val="75000"/>
                  <a:lumOff val="25000"/>
                </a:schemeClr>
              </a:gs>
            </a:gsLst>
          </a:gradFill>
          <a:ln>
            <a:solidFill>
              <a:schemeClr val="bg1">
                <a:lumMod val="50000"/>
              </a:schemeClr>
            </a:solidFill>
          </a:ln>
        </p:spPr>
        <p:txBody>
          <a:bodyPr/>
          <a:lstStyle/>
          <a:p>
            <a:pPr algn="ctr"/>
            <a:r>
              <a:rPr lang="en-US" altLang="en-US" dirty="0"/>
              <a:t>Automated Identification of Faulty Teeth in CBCT Images Using Deep Learning</a:t>
            </a:r>
            <a:endParaRPr lang="en-US" altLang="en-US" dirty="0"/>
          </a:p>
        </p:txBody>
      </p:sp>
      <p:sp>
        <p:nvSpPr>
          <p:cNvPr id="20" name="Isosceles Triangle 19"/>
          <p:cNvSpPr/>
          <p:nvPr/>
        </p:nvSpPr>
        <p:spPr>
          <a:xfrm rot="10800000" flipH="1">
            <a:off x="1000837" y="562927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YOLOv8 Features- </a:t>
            </a:r>
            <a:endParaRPr lang="en-US" sz="4000" dirty="0"/>
          </a:p>
        </p:txBody>
      </p:sp>
      <p:sp>
        <p:nvSpPr>
          <p:cNvPr id="3" name="Text Placeholder 2"/>
          <p:cNvSpPr>
            <a:spLocks noGrp="1"/>
          </p:cNvSpPr>
          <p:nvPr>
            <p:ph type="body" sz="quarter" idx="32"/>
          </p:nvPr>
        </p:nvSpPr>
        <p:spPr>
          <a:xfrm>
            <a:off x="432000" y="1470581"/>
            <a:ext cx="5472000" cy="5206850"/>
          </a:xfrm>
        </p:spPr>
        <p:txBody>
          <a:bodyPr/>
          <a:lstStyle/>
          <a:p>
            <a:pPr marL="342900" indent="-342900">
              <a:buFont typeface="Arial" panose="020B0604020202020204" pitchFamily="34" charset="0"/>
              <a:buChar char="•"/>
            </a:pPr>
            <a:r>
              <a:rPr lang="en-US" sz="2200" b="1" dirty="0"/>
              <a:t>State-of-the-art object detection </a:t>
            </a:r>
            <a:r>
              <a:rPr lang="en-US" sz="2200" b="1" dirty="0" smtClean="0"/>
              <a:t>framework: </a:t>
            </a:r>
            <a:r>
              <a:rPr lang="en-US" sz="2200" dirty="0" smtClean="0"/>
              <a:t>YOLOv8 </a:t>
            </a:r>
            <a:r>
              <a:rPr lang="en-US" sz="2200" dirty="0"/>
              <a:t>is an advanced framework particularly effective for analyzing dental images</a:t>
            </a:r>
            <a:r>
              <a:rPr lang="en-US" sz="2200" dirty="0" smtClean="0"/>
              <a:t>.</a:t>
            </a:r>
            <a:endParaRPr lang="en-US" sz="2200" dirty="0" smtClean="0"/>
          </a:p>
          <a:p>
            <a:pPr marL="342900" indent="-342900">
              <a:buFont typeface="Arial" panose="020B0604020202020204" pitchFamily="34" charset="0"/>
              <a:buChar char="•"/>
            </a:pPr>
            <a:r>
              <a:rPr lang="en-US" sz="2200" b="1" dirty="0"/>
              <a:t>Effective for dense, small object detection: </a:t>
            </a:r>
            <a:r>
              <a:rPr lang="en-US" sz="2200" dirty="0"/>
              <a:t>Designed to excel in detecting small objects like teeth, making it ideal for dental applications</a:t>
            </a:r>
            <a:r>
              <a:rPr lang="en-US" sz="2200" dirty="0" smtClean="0"/>
              <a:t>.</a:t>
            </a:r>
            <a:endParaRPr lang="en-US" sz="2200" dirty="0" smtClean="0"/>
          </a:p>
          <a:p>
            <a:pPr marL="342900" indent="-342900">
              <a:buFont typeface="Arial" panose="020B0604020202020204" pitchFamily="34" charset="0"/>
              <a:buChar char="•"/>
            </a:pPr>
            <a:r>
              <a:rPr lang="en-US" sz="2200" b="1" dirty="0"/>
              <a:t>Fast inference times: </a:t>
            </a:r>
            <a:r>
              <a:rPr lang="en-US" sz="2200" dirty="0"/>
              <a:t>Provides rapid processing capabilities, suitable for real-time applications in various settings</a:t>
            </a:r>
            <a:r>
              <a:rPr lang="en-US" sz="2200" dirty="0" smtClean="0"/>
              <a:t>.</a:t>
            </a:r>
            <a:endParaRPr lang="en-US" sz="2200" dirty="0" smtClean="0"/>
          </a:p>
          <a:p>
            <a:pPr marL="342900" indent="-342900">
              <a:buFont typeface="Arial" panose="020B0604020202020204" pitchFamily="34" charset="0"/>
              <a:buChar char="•"/>
            </a:pPr>
            <a:r>
              <a:rPr lang="en-US" sz="2200" b="1" dirty="0"/>
              <a:t>Support for polygon-based </a:t>
            </a:r>
            <a:r>
              <a:rPr lang="en-US" sz="2200" b="1" dirty="0" smtClean="0"/>
              <a:t>segmentation</a:t>
            </a:r>
            <a:r>
              <a:rPr lang="en-US" sz="2200" b="1" dirty="0"/>
              <a:t>: </a:t>
            </a:r>
            <a:r>
              <a:rPr lang="en-US" sz="2200" dirty="0"/>
              <a:t>Offers precise segmentation of tooth boundaries, enhancing the accuracy of dental image analysis.</a:t>
            </a:r>
            <a:endParaRPr lang="en-US" sz="2200" dirty="0" smtClean="0"/>
          </a:p>
          <a:p>
            <a:pPr marL="342900" indent="-342900">
              <a:buFont typeface="Arial" panose="020B0604020202020204" pitchFamily="34" charset="0"/>
              <a:buChar char="•"/>
            </a:pPr>
            <a:endParaRPr lang="en-US" sz="2200" dirty="0" smtClean="0"/>
          </a:p>
          <a:p>
            <a:pPr marL="342900" indent="-342900">
              <a:buFont typeface="Arial" panose="020B0604020202020204" pitchFamily="34" charset="0"/>
              <a:buChar char="•"/>
            </a:pPr>
            <a:endParaRPr lang="en-US" sz="22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8" name="Picture Placeholder 7"/>
          <p:cNvPicPr>
            <a:picLocks noGrp="1" noChangeAspect="1"/>
          </p:cNvPicPr>
          <p:nvPr>
            <p:ph type="pic" sz="quarter" idx="36"/>
          </p:nvPr>
        </p:nvPicPr>
        <p:blipFill rotWithShape="1">
          <a:blip r:embed="rId1">
            <a:extLst>
              <a:ext uri="{28A0092B-C50C-407E-A947-70E740481C1C}">
                <a14:useLocalDpi xmlns:a14="http://schemas.microsoft.com/office/drawing/2010/main" val="0"/>
              </a:ext>
            </a:extLst>
          </a:blip>
          <a:srcRect l="12078" t="22256" r="18021" b="21517"/>
          <a:stretch>
            <a:fillRect/>
          </a:stretch>
        </p:blipFill>
        <p:spPr>
          <a:xfrm>
            <a:off x="7805394" y="1828800"/>
            <a:ext cx="3922262" cy="3431357"/>
          </a:xfrm>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YAML configuration -</a:t>
            </a:r>
            <a:endParaRPr lang="en-US" sz="4000" dirty="0"/>
          </a:p>
        </p:txBody>
      </p:sp>
      <p:sp>
        <p:nvSpPr>
          <p:cNvPr id="3" name="Text Placeholder 2"/>
          <p:cNvSpPr>
            <a:spLocks noGrp="1"/>
          </p:cNvSpPr>
          <p:nvPr>
            <p:ph type="body" sz="quarter" idx="32"/>
          </p:nvPr>
        </p:nvSpPr>
        <p:spPr>
          <a:xfrm>
            <a:off x="432000" y="1772240"/>
            <a:ext cx="5472000" cy="4505004"/>
          </a:xfrm>
        </p:spPr>
        <p:txBody>
          <a:bodyPr/>
          <a:lstStyle/>
          <a:p>
            <a:pPr marL="342900" indent="-342900">
              <a:buFont typeface="Arial" panose="020B0604020202020204" pitchFamily="34" charset="0"/>
              <a:buChar char="•"/>
            </a:pPr>
            <a:r>
              <a:rPr lang="en-US" sz="2400" b="1" dirty="0"/>
              <a:t>Path Details: </a:t>
            </a:r>
            <a:r>
              <a:rPr lang="en-US" sz="2400" dirty="0"/>
              <a:t>Overview of the dataset directory structure for model training</a:t>
            </a:r>
            <a:r>
              <a:rPr lang="en-US" sz="2400" dirty="0" smtClean="0"/>
              <a:t>.</a:t>
            </a:r>
            <a:endParaRPr lang="en-US" sz="2400" dirty="0" smtClean="0"/>
          </a:p>
          <a:p>
            <a:pPr marL="342900" indent="-342900">
              <a:buFont typeface="Arial" panose="020B0604020202020204" pitchFamily="34" charset="0"/>
              <a:buChar char="•"/>
            </a:pPr>
            <a:r>
              <a:rPr lang="en-US" sz="2400" b="1" dirty="0"/>
              <a:t>Class Definitions: </a:t>
            </a:r>
            <a:r>
              <a:rPr lang="en-US" sz="2400" dirty="0"/>
              <a:t>Defines 32 tooth classes with '</a:t>
            </a:r>
            <a:r>
              <a:rPr lang="en-US" sz="2400" dirty="0" err="1"/>
              <a:t>nc</a:t>
            </a:r>
            <a:r>
              <a:rPr lang="en-US" sz="2400" dirty="0"/>
              <a:t>: 32'. Class names are listed from '1' to '32' for easy reference</a:t>
            </a:r>
            <a:r>
              <a:rPr lang="en-US" sz="2400" dirty="0" smtClean="0"/>
              <a:t>.</a:t>
            </a:r>
            <a:endParaRPr lang="en-US" sz="2400" dirty="0" smtClean="0"/>
          </a:p>
          <a:p>
            <a:pPr marL="342900" indent="-342900">
              <a:buFont typeface="Arial" panose="020B0604020202020204" pitchFamily="34" charset="0"/>
              <a:buChar char="•"/>
            </a:pPr>
            <a:r>
              <a:rPr lang="en-US" sz="2400" dirty="0" smtClean="0"/>
              <a:t>The adjoining figure shows a YAML code snippet for clarity.</a:t>
            </a:r>
            <a:endParaRPr lang="en-US" sz="2400" dirty="0"/>
          </a:p>
        </p:txBody>
      </p:sp>
      <p:pic>
        <p:nvPicPr>
          <p:cNvPr id="8" name="Picture Placeholder 7"/>
          <p:cNvPicPr>
            <a:picLocks noGrp="1" noChangeAspect="1"/>
          </p:cNvPicPr>
          <p:nvPr>
            <p:ph type="pic" sz="quarter" idx="36"/>
          </p:nvPr>
        </p:nvPicPr>
        <p:blipFill>
          <a:blip r:embed="rId1">
            <a:extLst>
              <a:ext uri="{28A0092B-C50C-407E-A947-70E740481C1C}">
                <a14:useLocalDpi xmlns:a14="http://schemas.microsoft.com/office/drawing/2010/main" val="0"/>
              </a:ext>
            </a:extLst>
          </a:blip>
          <a:stretch>
            <a:fillRect/>
          </a:stretch>
        </p:blipFill>
        <p:spPr>
          <a:xfrm>
            <a:off x="6485640" y="1225485"/>
            <a:ext cx="5242016" cy="5051758"/>
          </a:xfrm>
          <a:effectLst>
            <a:outerShdw blurRad="50800" dist="50800" dir="5400000" algn="ctr" rotWithShape="0">
              <a:srgbClr val="000000"/>
            </a:outerShdw>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3"/>
          </p:nvPr>
        </p:nvPicPr>
        <p:blipFill>
          <a:blip r:embed="rId1">
            <a:extLst>
              <a:ext uri="{28A0092B-C50C-407E-A947-70E740481C1C}">
                <a14:useLocalDpi xmlns:a14="http://schemas.microsoft.com/office/drawing/2010/main" val="0"/>
              </a:ext>
            </a:extLst>
          </a:blip>
          <a:stretch>
            <a:fillRect/>
          </a:stretch>
        </p:blipFill>
        <p:spPr>
          <a:xfrm>
            <a:off x="0" y="0"/>
            <a:ext cx="11727656" cy="6277243"/>
          </a:xfrm>
        </p:spPr>
      </p:pic>
      <p:sp>
        <p:nvSpPr>
          <p:cNvPr id="15" name="Freeform 5"/>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31" name="TextBox 30"/>
          <p:cNvSpPr txBox="1"/>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21" name="Isosceles Triangle 20"/>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3866117" y="1816509"/>
            <a:ext cx="4459766" cy="3146839"/>
          </a:xfrm>
        </p:spPr>
        <p:txBody>
          <a:bodyPr/>
          <a:lstStyle/>
          <a:p>
            <a:r>
              <a:rPr lang="en-US" dirty="0"/>
              <a:t>Section 4</a:t>
            </a:r>
            <a:endParaRPr lang="en-US" dirty="0"/>
          </a:p>
        </p:txBody>
      </p:sp>
      <p:sp>
        <p:nvSpPr>
          <p:cNvPr id="4" name="Subtitle 3"/>
          <p:cNvSpPr>
            <a:spLocks noGrp="1"/>
          </p:cNvSpPr>
          <p:nvPr>
            <p:ph type="subTitle" idx="1"/>
          </p:nvPr>
        </p:nvSpPr>
        <p:spPr>
          <a:xfrm>
            <a:off x="4048124" y="3609128"/>
            <a:ext cx="4000500" cy="1184023"/>
          </a:xfrm>
        </p:spPr>
        <p:txBody>
          <a:bodyPr/>
          <a:lstStyle/>
          <a:p>
            <a:r>
              <a:rPr lang="en-US" sz="2400" dirty="0" smtClean="0"/>
              <a:t>Model Architecture- YOLO v8 components and it’s features.</a:t>
            </a:r>
            <a:endParaRPr lang="en-US" sz="2400" dirty="0"/>
          </a:p>
        </p:txBody>
      </p:sp>
      <p:sp>
        <p:nvSpPr>
          <p:cNvPr id="5" name="Slide Number Placeholder 4"/>
          <p:cNvSpPr>
            <a:spLocks noGrp="1"/>
          </p:cNvSpPr>
          <p:nvPr>
            <p:ph type="sldNum" sz="quarter" idx="12"/>
          </p:nvPr>
        </p:nvSpPr>
        <p:spPr>
          <a:xfrm>
            <a:off x="11727656" y="6277243"/>
            <a:ext cx="464344" cy="400188"/>
          </a:xfrm>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1999" y="432000"/>
            <a:ext cx="6939761" cy="432000"/>
          </a:xfrm>
        </p:spPr>
        <p:txBody>
          <a:bodyPr/>
          <a:lstStyle/>
          <a:p>
            <a:r>
              <a:rPr lang="en-US" sz="4000" dirty="0" smtClean="0"/>
              <a:t>YOLOv8 High level architecture- </a:t>
            </a:r>
            <a:endParaRPr lang="en-US" sz="40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11" name="Picture 1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1999" y="1178352"/>
            <a:ext cx="11295657" cy="5499080"/>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3"/>
          </p:nvPr>
        </p:nvPicPr>
        <p:blipFill>
          <a:blip r:embed="rId1">
            <a:extLst>
              <a:ext uri="{28A0092B-C50C-407E-A947-70E740481C1C}">
                <a14:useLocalDpi xmlns:a14="http://schemas.microsoft.com/office/drawing/2010/main" val="0"/>
              </a:ext>
            </a:extLst>
          </a:blip>
          <a:stretch>
            <a:fillRect/>
          </a:stretch>
        </p:blipFill>
        <p:spPr>
          <a:xfrm>
            <a:off x="160062" y="188591"/>
            <a:ext cx="11474999" cy="5900061"/>
          </a:xfrm>
        </p:spPr>
      </p:pic>
      <p:sp>
        <p:nvSpPr>
          <p:cNvPr id="15" name="Freeform 5"/>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31" name="TextBox 30"/>
          <p:cNvSpPr txBox="1"/>
          <p:nvPr/>
        </p:nvSpPr>
        <p:spPr>
          <a:xfrm flipH="1">
            <a:off x="1897242" y="2762054"/>
            <a:ext cx="2494930" cy="332659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21" name="Isosceles Triangle 20"/>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3866117" y="1292469"/>
            <a:ext cx="4459766" cy="3833446"/>
          </a:xfrm>
        </p:spPr>
        <p:txBody>
          <a:bodyPr/>
          <a:lstStyle/>
          <a:p>
            <a:r>
              <a:rPr lang="en-US" dirty="0"/>
              <a:t>Section 5</a:t>
            </a:r>
            <a:endParaRPr lang="en-US" dirty="0"/>
          </a:p>
        </p:txBody>
      </p:sp>
      <p:sp>
        <p:nvSpPr>
          <p:cNvPr id="4" name="Subtitle 3"/>
          <p:cNvSpPr>
            <a:spLocks noGrp="1"/>
          </p:cNvSpPr>
          <p:nvPr>
            <p:ph type="subTitle" idx="1"/>
          </p:nvPr>
        </p:nvSpPr>
        <p:spPr>
          <a:xfrm>
            <a:off x="4048124" y="2593731"/>
            <a:ext cx="4000500" cy="2199421"/>
          </a:xfrm>
        </p:spPr>
        <p:txBody>
          <a:bodyPr/>
          <a:lstStyle/>
          <a:p>
            <a:r>
              <a:rPr lang="en-US" sz="2400" dirty="0" smtClean="0"/>
              <a:t>CNN Model</a:t>
            </a:r>
            <a:endParaRPr lang="en-US" sz="2400" dirty="0" smtClean="0"/>
          </a:p>
          <a:p>
            <a:r>
              <a:rPr lang="en-US" sz="2400" dirty="0" smtClean="0"/>
              <a:t>Testing, Evaluation and Accuracy</a:t>
            </a:r>
            <a:endParaRPr lang="en-US" sz="2400" dirty="0" smtClean="0"/>
          </a:p>
          <a:p>
            <a:r>
              <a:rPr lang="en-US" sz="2400" dirty="0" smtClean="0"/>
              <a:t>Visual Results</a:t>
            </a:r>
            <a:endParaRPr lang="en-US" sz="2400" dirty="0" smtClean="0"/>
          </a:p>
          <a:p>
            <a:r>
              <a:rPr lang="en-US" sz="2400" dirty="0" smtClean="0"/>
              <a:t>Challenges Faced</a:t>
            </a:r>
            <a:endParaRPr lang="en-US" sz="2400" dirty="0" smtClean="0"/>
          </a:p>
          <a:p>
            <a:r>
              <a:rPr lang="en-US" sz="2400" dirty="0" smtClean="0"/>
              <a:t>Practical Applications &amp; Future scope</a:t>
            </a:r>
            <a:endParaRPr lang="en-US" sz="2400" dirty="0"/>
          </a:p>
        </p:txBody>
      </p:sp>
      <p:sp>
        <p:nvSpPr>
          <p:cNvPr id="5" name="Slide Number Placeholder 4"/>
          <p:cNvSpPr>
            <a:spLocks noGrp="1"/>
          </p:cNvSpPr>
          <p:nvPr>
            <p:ph type="sldNum" sz="quarter" idx="12"/>
          </p:nvPr>
        </p:nvSpPr>
        <p:spPr>
          <a:xfrm>
            <a:off x="11727656" y="6277243"/>
            <a:ext cx="464344" cy="400188"/>
          </a:xfrm>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CNN Model-Sequential </a:t>
            </a:r>
            <a:r>
              <a:rPr lang="en-US" sz="4000" dirty="0" err="1" smtClean="0"/>
              <a:t>Keras</a:t>
            </a:r>
            <a:r>
              <a:rPr lang="en-US" sz="4000" dirty="0" smtClean="0"/>
              <a:t> Architecture</a:t>
            </a:r>
            <a:endParaRPr lang="en-US" sz="4000" dirty="0"/>
          </a:p>
        </p:txBody>
      </p:sp>
      <p:sp>
        <p:nvSpPr>
          <p:cNvPr id="3" name="Text Placeholder 2"/>
          <p:cNvSpPr>
            <a:spLocks noGrp="1"/>
          </p:cNvSpPr>
          <p:nvPr>
            <p:ph type="body" sz="quarter" idx="32"/>
          </p:nvPr>
        </p:nvSpPr>
        <p:spPr>
          <a:xfrm>
            <a:off x="432000" y="1715678"/>
            <a:ext cx="5472000" cy="4961753"/>
          </a:xfrm>
        </p:spPr>
        <p:txBody>
          <a:bodyPr/>
          <a:lstStyle/>
          <a:p>
            <a:pPr marL="342900" indent="-342900">
              <a:buFont typeface="Arial" panose="020B0604020202020204" pitchFamily="34" charset="0"/>
              <a:buChar char="•"/>
            </a:pPr>
            <a:r>
              <a:rPr lang="en-US" sz="2400" dirty="0"/>
              <a:t>A Convolutional Neural Network (CNN) is a deep learning model widely used for image classification, object detection, and segmentation tasks. In the case of dental X-ray analysis, a CNN can effectively segment teeth into normal and abnormal types by learning important visual </a:t>
            </a:r>
            <a:r>
              <a:rPr lang="en-US" sz="2400" dirty="0" smtClean="0"/>
              <a:t>patterns.</a:t>
            </a:r>
            <a:endParaRPr lang="en-US" sz="2400" dirty="0" smtClean="0"/>
          </a:p>
          <a:p>
            <a:pPr marL="342900" indent="-342900">
              <a:buFont typeface="Arial" panose="020B0604020202020204" pitchFamily="34" charset="0"/>
              <a:buChar char="•"/>
            </a:pPr>
            <a:r>
              <a:rPr lang="en-US" sz="2400" dirty="0" smtClean="0"/>
              <a:t>Here we used 4 types of layers: </a:t>
            </a:r>
            <a:r>
              <a:rPr lang="en-IN" sz="2400" dirty="0" err="1" smtClean="0"/>
              <a:t>InputLayer</a:t>
            </a:r>
            <a:r>
              <a:rPr lang="en-IN" sz="2400" dirty="0" smtClean="0"/>
              <a:t>(</a:t>
            </a:r>
            <a:r>
              <a:rPr lang="en-IN" sz="2400" dirty="0" err="1" smtClean="0"/>
              <a:t>PreprocessingStage</a:t>
            </a:r>
            <a:r>
              <a:rPr lang="en-IN" sz="2400" dirty="0"/>
              <a:t>), </a:t>
            </a:r>
            <a:r>
              <a:rPr lang="en-IN" sz="2400" dirty="0" err="1"/>
              <a:t>FeatureExtraction</a:t>
            </a:r>
            <a:r>
              <a:rPr lang="en-IN" sz="2400" dirty="0"/>
              <a:t>(</a:t>
            </a:r>
            <a:r>
              <a:rPr lang="en-IN" sz="2400" dirty="0" err="1"/>
              <a:t>ConvolutionalLayers</a:t>
            </a:r>
            <a:r>
              <a:rPr lang="en-IN" sz="2400" dirty="0"/>
              <a:t>), </a:t>
            </a:r>
            <a:r>
              <a:rPr lang="en-IN" sz="2400" dirty="0" err="1"/>
              <a:t>Flattening&amp;FullyConnectedLayers</a:t>
            </a:r>
            <a:r>
              <a:rPr lang="en-IN" sz="2400" dirty="0"/>
              <a:t>(</a:t>
            </a:r>
            <a:r>
              <a:rPr lang="en-IN" sz="2400" dirty="0" err="1"/>
              <a:t>ClassificationStage</a:t>
            </a:r>
            <a:r>
              <a:rPr lang="en-IN" sz="2400" dirty="0"/>
              <a:t>), </a:t>
            </a:r>
            <a:r>
              <a:rPr lang="en-IN" sz="2400" dirty="0" err="1"/>
              <a:t>OutputLayer</a:t>
            </a:r>
            <a:r>
              <a:rPr lang="en-IN" sz="2400" dirty="0"/>
              <a:t>(</a:t>
            </a:r>
            <a:r>
              <a:rPr lang="en-IN" sz="2400" dirty="0" err="1"/>
              <a:t>PredictionStage</a:t>
            </a:r>
            <a:r>
              <a:rPr lang="en-IN" sz="2400" dirty="0"/>
              <a:t>)</a:t>
            </a:r>
            <a:endParaRPr lang="en-US" sz="24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1028" name="Picture 4" descr="CNN model architecture with 4 convolutional layers. | Download ..."/>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83387" y="1644161"/>
            <a:ext cx="4544221" cy="281207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694592"/>
            <a:ext cx="5472000" cy="169408"/>
          </a:xfrm>
        </p:spPr>
        <p:txBody>
          <a:bodyPr/>
          <a:lstStyle/>
          <a:p>
            <a:r>
              <a:rPr lang="en-US" sz="4000" dirty="0" smtClean="0"/>
              <a:t>Testing, Evaluation, Accuracy- </a:t>
            </a:r>
            <a:endParaRPr lang="en-US" sz="4000" dirty="0"/>
          </a:p>
        </p:txBody>
      </p:sp>
      <p:sp>
        <p:nvSpPr>
          <p:cNvPr id="3" name="Text Placeholder 2"/>
          <p:cNvSpPr>
            <a:spLocks noGrp="1"/>
          </p:cNvSpPr>
          <p:nvPr>
            <p:ph type="body" sz="quarter" idx="32"/>
          </p:nvPr>
        </p:nvSpPr>
        <p:spPr>
          <a:xfrm>
            <a:off x="432000" y="1715678"/>
            <a:ext cx="5472000" cy="4561565"/>
          </a:xfrm>
        </p:spPr>
        <p:txBody>
          <a:bodyPr/>
          <a:lstStyle/>
          <a:p>
            <a:pPr marL="342900" indent="-342900">
              <a:buFont typeface="Arial" panose="020B0604020202020204" pitchFamily="34" charset="0"/>
              <a:buChar char="•"/>
            </a:pPr>
            <a:r>
              <a:rPr lang="en-US" sz="2400" b="1" dirty="0" smtClean="0"/>
              <a:t>Testing Setup : </a:t>
            </a:r>
            <a:r>
              <a:rPr lang="en-US" sz="2400" dirty="0"/>
              <a:t>Input involves a single X-ray image to evaluate model performance, resulting in color-coded segmented teeth with corresponding numbers</a:t>
            </a:r>
            <a:r>
              <a:rPr lang="en-US" sz="2400" dirty="0" smtClean="0"/>
              <a:t>.</a:t>
            </a:r>
            <a:endParaRPr lang="en-US" sz="2400" dirty="0" smtClean="0"/>
          </a:p>
          <a:p>
            <a:pPr marL="342900" indent="-342900">
              <a:buFont typeface="Arial" panose="020B0604020202020204" pitchFamily="34" charset="0"/>
              <a:buChar char="•"/>
            </a:pPr>
            <a:r>
              <a:rPr lang="en-US" sz="2400" b="1" dirty="0"/>
              <a:t>Evaluation Metrics : </a:t>
            </a:r>
            <a:r>
              <a:rPr lang="en-US" sz="2400" dirty="0"/>
              <a:t>Metrics such as Precision, Recall, and </a:t>
            </a:r>
            <a:r>
              <a:rPr lang="en-US" sz="2400" dirty="0" err="1"/>
              <a:t>mAP</a:t>
            </a:r>
            <a:r>
              <a:rPr lang="en-US" sz="2400" dirty="0"/>
              <a:t> (mean Average Precision) are used to assess the accuracy of the model.</a:t>
            </a:r>
            <a:endParaRPr lang="en-US" sz="2400" dirty="0"/>
          </a:p>
        </p:txBody>
      </p:sp>
      <p:pic>
        <p:nvPicPr>
          <p:cNvPr id="8" name="Picture Placeholder 7"/>
          <p:cNvPicPr>
            <a:picLocks noGrp="1" noChangeAspect="1"/>
          </p:cNvPicPr>
          <p:nvPr>
            <p:ph type="pic" sz="quarter" idx="36"/>
          </p:nvPr>
        </p:nvPicPr>
        <p:blipFill>
          <a:blip r:embed="rId1">
            <a:extLst>
              <a:ext uri="{28A0092B-C50C-407E-A947-70E740481C1C}">
                <a14:useLocalDpi xmlns:a14="http://schemas.microsoft.com/office/drawing/2010/main" val="0"/>
              </a:ext>
            </a:extLst>
          </a:blip>
          <a:stretch>
            <a:fillRect/>
          </a:stretch>
        </p:blipFill>
        <p:spPr>
          <a:xfrm>
            <a:off x="6608190" y="1666900"/>
            <a:ext cx="5279010" cy="3012182"/>
          </a:xfrm>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782514"/>
            <a:ext cx="5472000" cy="81485"/>
          </a:xfrm>
        </p:spPr>
        <p:txBody>
          <a:bodyPr/>
          <a:lstStyle/>
          <a:p>
            <a:r>
              <a:rPr lang="en-US" sz="4000" dirty="0" smtClean="0"/>
              <a:t>Testing, Evaluation, Accuracy- </a:t>
            </a:r>
            <a:endParaRPr lang="en-US" sz="4000" dirty="0"/>
          </a:p>
        </p:txBody>
      </p:sp>
      <p:sp>
        <p:nvSpPr>
          <p:cNvPr id="3" name="Text Placeholder 2"/>
          <p:cNvSpPr>
            <a:spLocks noGrp="1"/>
          </p:cNvSpPr>
          <p:nvPr>
            <p:ph type="body" sz="quarter" idx="32"/>
          </p:nvPr>
        </p:nvSpPr>
        <p:spPr>
          <a:xfrm>
            <a:off x="432000" y="1715678"/>
            <a:ext cx="5472000" cy="4561565"/>
          </a:xfrm>
        </p:spPr>
        <p:txBody>
          <a:bodyPr/>
          <a:lstStyle/>
          <a:p>
            <a:pPr marL="342900" indent="-342900">
              <a:buFont typeface="Arial" panose="020B0604020202020204" pitchFamily="34" charset="0"/>
              <a:buChar char="•"/>
            </a:pPr>
            <a:r>
              <a:rPr lang="en-US" sz="2400" dirty="0"/>
              <a:t>The model has achieved a precision of 94.3%, a recall of 92.3%, and a mean average precision (</a:t>
            </a:r>
            <a:r>
              <a:rPr lang="en-US" sz="2400" dirty="0" err="1"/>
              <a:t>mAP</a:t>
            </a:r>
            <a:r>
              <a:rPr lang="en-US" sz="2400" dirty="0"/>
              <a:t>) of 72.9%, with an AP50 of 94.6% across all tooth classes. These results demonstrate a strong balance between precision and recall, highlighting the model’s effectiveness in accurately localizing and identifying teeth within the dataset. Notably, YOLOv8 exhibited high precision in detecting molar teeth, achieving a </a:t>
            </a:r>
            <a:r>
              <a:rPr lang="en-US" sz="2400" dirty="0" err="1"/>
              <a:t>mAP</a:t>
            </a:r>
            <a:r>
              <a:rPr lang="en-US" sz="2400" dirty="0"/>
              <a:t> of nearly 80.0% despite their complex shapes, further reinforcing its robustness in dental image analysis.</a:t>
            </a:r>
            <a:endParaRPr lang="en-US" sz="24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3074" name="Picture 2" descr="Assessing Model Accuracy"/>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453555" y="1715678"/>
            <a:ext cx="5274101" cy="35623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782514"/>
            <a:ext cx="5472000" cy="81485"/>
          </a:xfrm>
        </p:spPr>
        <p:txBody>
          <a:bodyPr/>
          <a:lstStyle/>
          <a:p>
            <a:r>
              <a:rPr lang="en-US" sz="4000" dirty="0" smtClean="0"/>
              <a:t>Testing, Evaluation, Accuracy- </a:t>
            </a:r>
            <a:endParaRPr lang="en-US" sz="4000" dirty="0"/>
          </a:p>
        </p:txBody>
      </p:sp>
      <p:sp>
        <p:nvSpPr>
          <p:cNvPr id="3" name="Text Placeholder 2"/>
          <p:cNvSpPr>
            <a:spLocks noGrp="1"/>
          </p:cNvSpPr>
          <p:nvPr>
            <p:ph type="body" sz="quarter" idx="32"/>
          </p:nvPr>
        </p:nvSpPr>
        <p:spPr>
          <a:xfrm>
            <a:off x="432000" y="1715678"/>
            <a:ext cx="5472000" cy="4561565"/>
          </a:xfrm>
        </p:spPr>
        <p:txBody>
          <a:bodyPr/>
          <a:lstStyle/>
          <a:p>
            <a:pPr marL="342900" indent="-342900">
              <a:buFont typeface="Arial" panose="020B0604020202020204" pitchFamily="34" charset="0"/>
              <a:buChar char="•"/>
            </a:pPr>
            <a:r>
              <a:rPr lang="en-US" sz="2400" dirty="0"/>
              <a:t>The confusion matrix in </a:t>
            </a:r>
            <a:r>
              <a:rPr lang="en-US" sz="2400" dirty="0" smtClean="0"/>
              <a:t>Fig</a:t>
            </a:r>
            <a:r>
              <a:rPr lang="en-US" sz="2400" dirty="0"/>
              <a:t>.</a:t>
            </a:r>
            <a:r>
              <a:rPr lang="en-US" sz="2400" dirty="0" smtClean="0"/>
              <a:t> </a:t>
            </a:r>
            <a:r>
              <a:rPr lang="en-US" sz="2400" dirty="0"/>
              <a:t>illustrates YOLOv8’s predictions at a confidence threshold of 0.5 and an </a:t>
            </a:r>
            <a:r>
              <a:rPr lang="en-US" sz="2400" dirty="0" err="1"/>
              <a:t>IoU</a:t>
            </a:r>
            <a:r>
              <a:rPr lang="en-US" sz="2400" dirty="0"/>
              <a:t> threshold of 0.5. The final row, which represents unclassified tooth instances, suggests that while YOLOv8 accurately identified most teeth with minimal misclassifications, it failed to detect certain instances above the confidence threshold. This implies a lack of sufficient knowledge about some tooth instances in specific images from the dataset.</a:t>
            </a:r>
            <a:endParaRPr lang="en-US" sz="24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4" name="Picture 3"/>
          <p:cNvPicPr>
            <a:picLocks noChangeAspect="1"/>
          </p:cNvPicPr>
          <p:nvPr/>
        </p:nvPicPr>
        <p:blipFill>
          <a:blip r:embed="rId1"/>
          <a:stretch>
            <a:fillRect/>
          </a:stretch>
        </p:blipFill>
        <p:spPr>
          <a:xfrm>
            <a:off x="6093068" y="1292469"/>
            <a:ext cx="5634587" cy="4308231"/>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Visual Results- </a:t>
            </a:r>
            <a:endParaRPr lang="en-US" sz="40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pic>
        <p:nvPicPr>
          <p:cNvPr id="7" name="Picture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32000" y="2224725"/>
            <a:ext cx="5598616" cy="4052517"/>
          </a:xfrm>
          <a:prstGeom prst="rect">
            <a:avLst/>
          </a:prstGeom>
        </p:spPr>
      </p:pic>
      <p:sp>
        <p:nvSpPr>
          <p:cNvPr id="9" name="TextBox 8"/>
          <p:cNvSpPr txBox="1"/>
          <p:nvPr/>
        </p:nvSpPr>
        <p:spPr>
          <a:xfrm>
            <a:off x="432000" y="1696825"/>
            <a:ext cx="5598616" cy="461665"/>
          </a:xfrm>
          <a:prstGeom prst="rect">
            <a:avLst/>
          </a:prstGeom>
          <a:noFill/>
        </p:spPr>
        <p:txBody>
          <a:bodyPr wrap="square" rtlCol="0">
            <a:spAutoFit/>
          </a:bodyPr>
          <a:lstStyle/>
          <a:p>
            <a:r>
              <a:rPr lang="en-US" sz="2400" dirty="0" smtClean="0"/>
              <a:t>Input :</a:t>
            </a:r>
            <a:endParaRPr lang="en-IN" sz="2400"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5888" y="2224724"/>
            <a:ext cx="5301768" cy="4052517"/>
          </a:xfrm>
          <a:prstGeom prst="rect">
            <a:avLst/>
          </a:prstGeom>
        </p:spPr>
      </p:pic>
      <p:sp>
        <p:nvSpPr>
          <p:cNvPr id="11" name="TextBox 10"/>
          <p:cNvSpPr txBox="1"/>
          <p:nvPr/>
        </p:nvSpPr>
        <p:spPr>
          <a:xfrm>
            <a:off x="6473378" y="1696825"/>
            <a:ext cx="5206788" cy="461665"/>
          </a:xfrm>
          <a:prstGeom prst="rect">
            <a:avLst/>
          </a:prstGeom>
          <a:noFill/>
        </p:spPr>
        <p:txBody>
          <a:bodyPr wrap="square" rtlCol="0">
            <a:spAutoFit/>
          </a:bodyPr>
          <a:lstStyle/>
          <a:p>
            <a:r>
              <a:rPr lang="en-US" sz="2400" dirty="0" smtClean="0"/>
              <a:t>Output:</a:t>
            </a:r>
            <a:endParaRPr lang="en-IN" sz="240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p:cNvPicPr>
            <a:picLocks noGrp="1" noChangeAspect="1"/>
          </p:cNvPicPr>
          <p:nvPr>
            <p:ph type="pic" sz="quarter" idx="13"/>
          </p:nvPr>
        </p:nvPicPr>
        <p:blipFill>
          <a:blip r:embed="rId1">
            <a:extLst>
              <a:ext uri="{28A0092B-C50C-407E-A947-70E740481C1C}">
                <a14:useLocalDpi xmlns:a14="http://schemas.microsoft.com/office/drawing/2010/main" val="0"/>
              </a:ext>
            </a:extLst>
          </a:blip>
          <a:stretch>
            <a:fillRect/>
          </a:stretch>
        </p:blipFill>
        <p:spPr>
          <a:xfrm>
            <a:off x="0" y="953892"/>
            <a:ext cx="8687356" cy="5368590"/>
          </a:xfrm>
        </p:spPr>
      </p:pic>
      <p:sp>
        <p:nvSpPr>
          <p:cNvPr id="24" name="TextBox 23"/>
          <p:cNvSpPr txBox="1"/>
          <p:nvPr/>
        </p:nvSpPr>
        <p:spPr>
          <a:xfrm>
            <a:off x="11387102" y="3497343"/>
            <a:ext cx="804898" cy="2571663"/>
          </a:xfrm>
          <a:custGeom>
            <a:avLst/>
            <a:gdLst>
              <a:gd name="connsiteX0" fmla="*/ 99480 w 804898"/>
              <a:gd name="connsiteY0" fmla="*/ 0 h 3140150"/>
              <a:gd name="connsiteX1" fmla="*/ 804898 w 804898"/>
              <a:gd name="connsiteY1" fmla="*/ 0 h 3140150"/>
              <a:gd name="connsiteX2" fmla="*/ 804898 w 804898"/>
              <a:gd name="connsiteY2" fmla="*/ 357262 h 3140150"/>
              <a:gd name="connsiteX3" fmla="*/ 804898 w 804898"/>
              <a:gd name="connsiteY3" fmla="*/ 2782888 h 3140150"/>
              <a:gd name="connsiteX4" fmla="*/ 804898 w 804898"/>
              <a:gd name="connsiteY4" fmla="*/ 3140150 h 3140150"/>
              <a:gd name="connsiteX5" fmla="*/ 99480 w 804898"/>
              <a:gd name="connsiteY5" fmla="*/ 3140150 h 3140150"/>
              <a:gd name="connsiteX6" fmla="*/ 0 w 804898"/>
              <a:gd name="connsiteY6" fmla="*/ 3013250 h 3140150"/>
              <a:gd name="connsiteX7" fmla="*/ 0 w 804898"/>
              <a:gd name="connsiteY7" fmla="*/ 2655988 h 3140150"/>
              <a:gd name="connsiteX8" fmla="*/ 0 w 804898"/>
              <a:gd name="connsiteY8" fmla="*/ 484162 h 3140150"/>
              <a:gd name="connsiteX9" fmla="*/ 0 w 804898"/>
              <a:gd name="connsiteY9" fmla="*/ 126900 h 3140150"/>
              <a:gd name="connsiteX10" fmla="*/ 99480 w 804898"/>
              <a:gd name="connsiteY10" fmla="*/ 0 h 314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4898" h="314015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18" name="Isosceles Triangle 17"/>
          <p:cNvSpPr/>
          <p:nvPr/>
        </p:nvSpPr>
        <p:spPr>
          <a:xfrm rot="10800000">
            <a:off x="11391864" y="5548307"/>
            <a:ext cx="450092"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7425293" y="2773680"/>
            <a:ext cx="4459766" cy="2781316"/>
          </a:xfrm>
        </p:spPr>
        <p:txBody>
          <a:bodyPr/>
          <a:lstStyle/>
          <a:p>
            <a:r>
              <a:rPr lang="en-US" dirty="0" smtClean="0"/>
              <a:t>Section 1:</a:t>
            </a:r>
            <a:endParaRPr lang="en-US" dirty="0"/>
          </a:p>
        </p:txBody>
      </p:sp>
      <p:sp>
        <p:nvSpPr>
          <p:cNvPr id="4" name="Subtitle 3"/>
          <p:cNvSpPr>
            <a:spLocks noGrp="1"/>
          </p:cNvSpPr>
          <p:nvPr>
            <p:ph type="subTitle" idx="1"/>
          </p:nvPr>
        </p:nvSpPr>
        <p:spPr/>
        <p:txBody>
          <a:bodyPr/>
          <a:lstStyle/>
          <a:p>
            <a:r>
              <a:rPr lang="en-US" sz="3600" dirty="0" smtClean="0"/>
              <a:t>Introduction</a:t>
            </a:r>
            <a:endParaRPr lang="en-US" sz="3600" dirty="0" smtClean="0"/>
          </a:p>
        </p:txBody>
      </p:sp>
      <p:sp>
        <p:nvSpPr>
          <p:cNvPr id="15" name="Freeform 5"/>
          <p:cNvSpPr>
            <a:spLocks noChangeAspect="1"/>
          </p:cNvSpPr>
          <p:nvPr/>
        </p:nvSpPr>
        <p:spPr bwMode="auto">
          <a:xfrm>
            <a:off x="456656" y="5118766"/>
            <a:ext cx="751030" cy="65906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ln>
        </p:spPr>
        <p:txBody>
          <a:bodyPr vert="horz" wrap="square" lIns="91440" tIns="45720" rIns="91440" bIns="45720" numCol="1" anchor="t" anchorCtr="0" compatLnSpc="1"/>
          <a:lstStyle/>
          <a:p>
            <a:endParaRPr lang="en-US" dirty="0"/>
          </a:p>
        </p:txBody>
      </p:sp>
      <p:sp>
        <p:nvSpPr>
          <p:cNvPr id="16" name="Freeform 5" descr="Hollow accent block"/>
          <p:cNvSpPr>
            <a:spLocks noChangeAspect="1"/>
          </p:cNvSpPr>
          <p:nvPr/>
        </p:nvSpPr>
        <p:spPr bwMode="auto">
          <a:xfrm>
            <a:off x="1779027" y="1160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tx1">
                <a:lumMod val="75000"/>
                <a:lumOff val="25000"/>
              </a:schemeClr>
            </a:solidFill>
            <a:prstDash val="solid"/>
            <a:miter lim="800000"/>
          </a:ln>
        </p:spPr>
        <p:txBody>
          <a:bodyPr vert="horz" wrap="square" lIns="91440" tIns="45720" rIns="91440" bIns="45720" numCol="1" anchor="t" anchorCtr="0" compatLnSpc="1"/>
          <a:lstStyle/>
          <a:p>
            <a:endParaRPr lang="en-US" dirty="0"/>
          </a:p>
        </p:txBody>
      </p:sp>
      <p:sp>
        <p:nvSpPr>
          <p:cNvPr id="5" name="Slide Number Placeholder 4"/>
          <p:cNvSpPr>
            <a:spLocks noGrp="1"/>
          </p:cNvSpPr>
          <p:nvPr>
            <p:ph type="sldNum" sz="quarter" idx="12"/>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Challenges faced- </a:t>
            </a:r>
            <a:endParaRPr lang="en-US" sz="4000" dirty="0"/>
          </a:p>
        </p:txBody>
      </p:sp>
      <p:sp>
        <p:nvSpPr>
          <p:cNvPr id="3" name="Text Placeholder 2"/>
          <p:cNvSpPr>
            <a:spLocks noGrp="1"/>
          </p:cNvSpPr>
          <p:nvPr>
            <p:ph type="body" sz="quarter" idx="32"/>
          </p:nvPr>
        </p:nvSpPr>
        <p:spPr>
          <a:xfrm>
            <a:off x="432000" y="1715678"/>
            <a:ext cx="5472000" cy="4561565"/>
          </a:xfrm>
        </p:spPr>
        <p:txBody>
          <a:bodyPr/>
          <a:lstStyle/>
          <a:p>
            <a:pPr marL="342900" indent="-342900">
              <a:buFont typeface="Arial" panose="020B0604020202020204" pitchFamily="34" charset="0"/>
              <a:buChar char="•"/>
            </a:pPr>
            <a:r>
              <a:rPr lang="en-US" sz="2400" b="1" dirty="0" smtClean="0"/>
              <a:t>Dataset challenges : </a:t>
            </a:r>
            <a:r>
              <a:rPr lang="en-US" sz="2400" dirty="0"/>
              <a:t>Issues with irregular tooth boundaries affect segmentation accuracy and overlapping teeth in X-rays complicate detection</a:t>
            </a:r>
            <a:r>
              <a:rPr lang="en-US" sz="2400" dirty="0" smtClean="0"/>
              <a:t>.</a:t>
            </a:r>
            <a:endParaRPr lang="en-US" sz="2400" dirty="0" smtClean="0"/>
          </a:p>
          <a:p>
            <a:pPr marL="342900" indent="-342900">
              <a:buFont typeface="Arial" panose="020B0604020202020204" pitchFamily="34" charset="0"/>
              <a:buChar char="•"/>
            </a:pPr>
            <a:r>
              <a:rPr lang="en-US" sz="2400" b="1" dirty="0"/>
              <a:t>Technical </a:t>
            </a:r>
            <a:r>
              <a:rPr lang="en-US" sz="2400" b="1" dirty="0" smtClean="0"/>
              <a:t>Challenges : </a:t>
            </a:r>
            <a:r>
              <a:rPr lang="en-US" sz="2400" dirty="0"/>
              <a:t>Fine-tuning the model for optimal performance on small objects and managing high computational requirements leading to extended training times.</a:t>
            </a:r>
            <a:endParaRPr lang="en-US" sz="2400" dirty="0"/>
          </a:p>
        </p:txBody>
      </p:sp>
      <p:pic>
        <p:nvPicPr>
          <p:cNvPr id="8" name="Picture Placeholder 7"/>
          <p:cNvPicPr>
            <a:picLocks noGrp="1" noChangeAspect="1"/>
          </p:cNvPicPr>
          <p:nvPr>
            <p:ph type="pic" sz="quarter" idx="36"/>
          </p:nvPr>
        </p:nvPicPr>
        <p:blipFill>
          <a:blip r:embed="rId1">
            <a:extLst>
              <a:ext uri="{BEBA8EAE-BF5A-486C-A8C5-ECC9F3942E4B}">
                <a14:imgProps xmlns:a14="http://schemas.microsoft.com/office/drawing/2010/main">
                  <a14:imgLayer r:embed="rId2">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6976213" y="1666899"/>
            <a:ext cx="4826146" cy="3150197"/>
          </a:xfrm>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Practical Applications- </a:t>
            </a:r>
            <a:endParaRPr lang="en-US" sz="4000" dirty="0"/>
          </a:p>
        </p:txBody>
      </p:sp>
      <p:sp>
        <p:nvSpPr>
          <p:cNvPr id="3" name="Text Placeholder 2"/>
          <p:cNvSpPr>
            <a:spLocks noGrp="1"/>
          </p:cNvSpPr>
          <p:nvPr>
            <p:ph type="body" sz="quarter" idx="32"/>
          </p:nvPr>
        </p:nvSpPr>
        <p:spPr>
          <a:xfrm>
            <a:off x="432000" y="1715678"/>
            <a:ext cx="11295656" cy="4561565"/>
          </a:xfrm>
        </p:spPr>
        <p:txBody>
          <a:bodyPr/>
          <a:lstStyle/>
          <a:p>
            <a:pPr marL="342900" indent="-342900">
              <a:buFont typeface="Arial" panose="020B0604020202020204" pitchFamily="34" charset="0"/>
              <a:buChar char="•"/>
            </a:pPr>
            <a:r>
              <a:rPr lang="en-US" sz="2400" b="1" dirty="0"/>
              <a:t>Automated Dental </a:t>
            </a:r>
            <a:r>
              <a:rPr lang="en-US" sz="2400" b="1" dirty="0" smtClean="0"/>
              <a:t>Analysis : </a:t>
            </a:r>
            <a:r>
              <a:rPr lang="en-US" sz="2400" dirty="0"/>
              <a:t>Utilization of technology to assist dental practitioners in conducting accurate analyses</a:t>
            </a:r>
            <a:r>
              <a:rPr lang="en-US" sz="2400" dirty="0" smtClean="0"/>
              <a:t>.</a:t>
            </a:r>
            <a:endParaRPr lang="en-US" sz="2400" dirty="0" smtClean="0"/>
          </a:p>
          <a:p>
            <a:pPr marL="342900" indent="-342900">
              <a:buFont typeface="Arial" panose="020B0604020202020204" pitchFamily="34" charset="0"/>
              <a:buChar char="•"/>
            </a:pPr>
            <a:r>
              <a:rPr lang="en-US" sz="2400" b="1" dirty="0" smtClean="0"/>
              <a:t>Technical Challenges : </a:t>
            </a:r>
            <a:r>
              <a:rPr lang="en-US" sz="2400" dirty="0"/>
              <a:t>Fine-tuning the model for optimal performance on small objects and managing high computational requirements leading to extended training times</a:t>
            </a:r>
            <a:r>
              <a:rPr lang="en-US" sz="2400" dirty="0" smtClean="0"/>
              <a:t>.</a:t>
            </a:r>
            <a:endParaRPr lang="en-US" sz="2400" dirty="0" smtClean="0"/>
          </a:p>
          <a:p>
            <a:pPr marL="342900" indent="-342900">
              <a:buFont typeface="Arial" panose="020B0604020202020204" pitchFamily="34" charset="0"/>
              <a:buChar char="•"/>
            </a:pPr>
            <a:r>
              <a:rPr lang="en-US" sz="2400" b="1" dirty="0"/>
              <a:t>Surgical Planning Tools : </a:t>
            </a:r>
            <a:r>
              <a:rPr lang="en-US" sz="2400" dirty="0"/>
              <a:t>Use of technology to enhance the precision of surgical planning in dentistry</a:t>
            </a:r>
            <a:r>
              <a:rPr lang="en-US" sz="2400" dirty="0" smtClean="0"/>
              <a:t>.</a:t>
            </a:r>
            <a:endParaRPr lang="en-US" sz="2400" dirty="0" smtClean="0"/>
          </a:p>
          <a:p>
            <a:pPr marL="342900" indent="-342900">
              <a:buFont typeface="Arial" panose="020B0604020202020204" pitchFamily="34" charset="0"/>
              <a:buChar char="•"/>
            </a:pPr>
            <a:r>
              <a:rPr lang="en-US" sz="2400" b="1" dirty="0"/>
              <a:t>Educational Tools for Dental Students : </a:t>
            </a:r>
            <a:r>
              <a:rPr lang="en-US" sz="2400" dirty="0"/>
              <a:t>Development of innovative educational resources to enhance learning experiences for dental students</a:t>
            </a:r>
            <a:endParaRPr lang="en-US" sz="24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432000"/>
            <a:ext cx="6345872" cy="432000"/>
          </a:xfrm>
        </p:spPr>
        <p:txBody>
          <a:bodyPr/>
          <a:lstStyle/>
          <a:p>
            <a:r>
              <a:rPr lang="en-US" sz="4000" dirty="0" smtClean="0"/>
              <a:t>Conclusion-</a:t>
            </a:r>
            <a:endParaRPr lang="en-US" sz="4000" dirty="0"/>
          </a:p>
        </p:txBody>
      </p:sp>
      <p:sp>
        <p:nvSpPr>
          <p:cNvPr id="3" name="Text Placeholder 2"/>
          <p:cNvSpPr>
            <a:spLocks noGrp="1"/>
          </p:cNvSpPr>
          <p:nvPr>
            <p:ph type="body" sz="quarter" idx="32"/>
          </p:nvPr>
        </p:nvSpPr>
        <p:spPr>
          <a:xfrm>
            <a:off x="432000" y="1715678"/>
            <a:ext cx="11295656" cy="4561565"/>
          </a:xfrm>
        </p:spPr>
        <p:txBody>
          <a:bodyPr/>
          <a:lstStyle/>
          <a:p>
            <a:pPr>
              <a:buFont typeface="Arial" panose="020B0604020202020204" pitchFamily="34" charset="0"/>
            </a:pPr>
            <a:r>
              <a:rPr lang="en-US" altLang="en-US" sz="2400" dirty="0"/>
              <a:t>This project demonstrates the effectiveness of YOLOv8 for CBCT-based dental image segmentation, achieving high accuracy in identifying individual teeth despite complex anatomy and overlaps. Automating this process reduces manual effort and improves consistency in diagnostics. Additionally, a Sequential CNN is used to classify teeth as normal or abnormal, enhancing diagnostic precision. Trained on 1022 annotated CBCT slices, the system ensures robust performance across diverse cases. This two-stage approach—segmentation and classification—enables efficient, accurate dental analysis and supports improved treatment planning.</a:t>
            </a: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a:p>
            <a:pPr>
              <a:buFont typeface="Arial" panose="020B0604020202020204" pitchFamily="34" charset="0"/>
            </a:pPr>
            <a:endParaRPr lang="en-US" altLang="en-US" sz="24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Thank You Animated Images For Ppt Free Download - Colab"/>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37"/>
          <p:cNvSpPr txBox="1"/>
          <p:nvPr/>
        </p:nvSpPr>
        <p:spPr>
          <a:xfrm>
            <a:off x="11354303" y="4077965"/>
            <a:ext cx="846997" cy="2699907"/>
          </a:xfrm>
          <a:custGeom>
            <a:avLst/>
            <a:gdLst>
              <a:gd name="connsiteX0" fmla="*/ 99480 w 846997"/>
              <a:gd name="connsiteY0" fmla="*/ 0 h 2200275"/>
              <a:gd name="connsiteX1" fmla="*/ 846997 w 846997"/>
              <a:gd name="connsiteY1" fmla="*/ 0 h 2200275"/>
              <a:gd name="connsiteX2" fmla="*/ 846997 w 846997"/>
              <a:gd name="connsiteY2" fmla="*/ 2200275 h 2200275"/>
              <a:gd name="connsiteX3" fmla="*/ 99480 w 846997"/>
              <a:gd name="connsiteY3" fmla="*/ 2200275 h 2200275"/>
              <a:gd name="connsiteX4" fmla="*/ 0 w 846997"/>
              <a:gd name="connsiteY4" fmla="*/ 2099942 h 2200275"/>
              <a:gd name="connsiteX5" fmla="*/ 0 w 846997"/>
              <a:gd name="connsiteY5" fmla="*/ 100333 h 2200275"/>
              <a:gd name="connsiteX6" fmla="*/ 99480 w 846997"/>
              <a:gd name="connsiteY6" fmla="*/ 0 h 220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6997" h="2200275">
                <a:moveTo>
                  <a:pt x="99480" y="0"/>
                </a:moveTo>
                <a:lnTo>
                  <a:pt x="846997" y="0"/>
                </a:lnTo>
                <a:lnTo>
                  <a:pt x="846997" y="2200275"/>
                </a:lnTo>
                <a:lnTo>
                  <a:pt x="99480" y="2200275"/>
                </a:lnTo>
                <a:cubicBezTo>
                  <a:pt x="44539" y="2200275"/>
                  <a:pt x="0" y="2155354"/>
                  <a:pt x="0" y="2099942"/>
                </a:cubicBezTo>
                <a:lnTo>
                  <a:pt x="0" y="100333"/>
                </a:lnTo>
                <a:cubicBezTo>
                  <a:pt x="0" y="44921"/>
                  <a:pt x="44539" y="0"/>
                  <a:pt x="99480" y="0"/>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35" name="Isosceles Triangle 34"/>
          <p:cNvSpPr/>
          <p:nvPr/>
        </p:nvSpPr>
        <p:spPr>
          <a:xfrm rot="10800000">
            <a:off x="11354303" y="618090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5"/>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20" name="Title 19"/>
          <p:cNvSpPr>
            <a:spLocks noGrp="1"/>
          </p:cNvSpPr>
          <p:nvPr>
            <p:ph type="ctrTitle"/>
          </p:nvPr>
        </p:nvSpPr>
        <p:spPr>
          <a:xfrm>
            <a:off x="7588885" y="3469005"/>
            <a:ext cx="4241800" cy="2369820"/>
          </a:xfrm>
          <a:prstGeom prst="roundRect">
            <a:avLst>
              <a:gd name="adj" fmla="val 3529"/>
            </a:avLst>
          </a:prstGeom>
        </p:spPr>
        <p:txBody>
          <a:bodyPr/>
          <a:lstStyle/>
          <a:p>
            <a:pPr algn="ctr">
              <a:lnSpc>
                <a:spcPct val="100000"/>
              </a:lnSpc>
            </a:pPr>
            <a:r>
              <a:rPr lang="en-US" sz="2200" b="0" spc="0" dirty="0" err="1" smtClean="0"/>
              <a:t>Manoj</a:t>
            </a:r>
            <a:r>
              <a:rPr lang="en-US" sz="2200" b="0" spc="0" dirty="0" smtClean="0"/>
              <a:t> Kumar Pradhan – 2105557</a:t>
            </a:r>
            <a:br>
              <a:rPr lang="en-US" sz="2200" b="0" spc="0" dirty="0" smtClean="0"/>
            </a:br>
            <a:r>
              <a:rPr lang="en-US" sz="2200" b="0" spc="0" dirty="0" err="1" smtClean="0"/>
              <a:t>Omprakash</a:t>
            </a:r>
            <a:r>
              <a:rPr lang="en-US" sz="2200" b="0" spc="0" dirty="0" smtClean="0"/>
              <a:t> – 2105560</a:t>
            </a:r>
            <a:br>
              <a:rPr lang="en-US" sz="2200" b="0" spc="0" dirty="0" smtClean="0"/>
            </a:br>
            <a:r>
              <a:rPr lang="en-US" sz="2200" b="0" spc="0" dirty="0" err="1" smtClean="0"/>
              <a:t>Sayan</a:t>
            </a:r>
            <a:r>
              <a:rPr lang="en-US" sz="2200" b="0" spc="0" dirty="0" smtClean="0"/>
              <a:t> </a:t>
            </a:r>
            <a:r>
              <a:rPr lang="en-US" sz="2200" b="0" spc="0" dirty="0" err="1" smtClean="0"/>
              <a:t>Adhikari</a:t>
            </a:r>
            <a:r>
              <a:rPr lang="en-US" sz="2200" b="0" spc="0" dirty="0"/>
              <a:t> </a:t>
            </a:r>
            <a:r>
              <a:rPr lang="en-US" sz="2200" b="0" spc="0" dirty="0" smtClean="0"/>
              <a:t>– 2105577</a:t>
            </a:r>
            <a:br>
              <a:rPr lang="en-US" sz="2200" b="0" spc="0" dirty="0" smtClean="0"/>
            </a:br>
            <a:r>
              <a:rPr lang="en-US" sz="2200" b="0" spc="0" dirty="0" smtClean="0"/>
              <a:t>Raj Singh – 2105732</a:t>
            </a:r>
            <a:br>
              <a:rPr lang="en-US" sz="2200" b="0" spc="0" dirty="0" smtClean="0"/>
            </a:br>
            <a:r>
              <a:rPr lang="en-US" sz="2200" b="0" spc="0" dirty="0" smtClean="0"/>
              <a:t>Sarthak Bhowmik - 21052616</a:t>
            </a:r>
            <a:endParaRPr lang="en-US" sz="2200" b="0" spc="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Introduction</a:t>
            </a:r>
            <a:endParaRPr lang="en-US" sz="4000" dirty="0"/>
          </a:p>
        </p:txBody>
      </p:sp>
      <p:sp>
        <p:nvSpPr>
          <p:cNvPr id="4" name="Content Placeholder 3"/>
          <p:cNvSpPr>
            <a:spLocks noGrp="1"/>
          </p:cNvSpPr>
          <p:nvPr>
            <p:ph sz="half" idx="1"/>
          </p:nvPr>
        </p:nvSpPr>
        <p:spPr>
          <a:xfrm>
            <a:off x="432000" y="1684742"/>
            <a:ext cx="5472000" cy="4471257"/>
          </a:xfrm>
        </p:spPr>
        <p:txBody>
          <a:bodyPr/>
          <a:lstStyle/>
          <a:p>
            <a:r>
              <a:rPr lang="en-US" sz="2000" dirty="0" smtClean="0"/>
              <a:t>This presentation </a:t>
            </a:r>
            <a:r>
              <a:rPr lang="en-US" sz="2000" dirty="0"/>
              <a:t>will focus on </a:t>
            </a:r>
            <a:r>
              <a:rPr lang="en-US" sz="2000" dirty="0" smtClean="0"/>
              <a:t>the </a:t>
            </a:r>
            <a:r>
              <a:rPr lang="en-US" sz="2000" dirty="0"/>
              <a:t>application of YOLOv8 for segmenting teeth in dental CBCT images</a:t>
            </a:r>
            <a:r>
              <a:rPr lang="en-US" sz="2000" dirty="0" smtClean="0"/>
              <a:t>.</a:t>
            </a:r>
            <a:endParaRPr lang="en-US" sz="2000" dirty="0" smtClean="0"/>
          </a:p>
          <a:p>
            <a:r>
              <a:rPr lang="en-US" sz="2000" dirty="0" smtClean="0"/>
              <a:t>We also throw some light on </a:t>
            </a:r>
            <a:r>
              <a:rPr lang="en-US" sz="2000" dirty="0"/>
              <a:t>the importance of Accurate segmentation </a:t>
            </a:r>
            <a:r>
              <a:rPr lang="en-US" sz="2000" dirty="0" smtClean="0"/>
              <a:t>which is </a:t>
            </a:r>
            <a:r>
              <a:rPr lang="en-US" sz="2000" dirty="0"/>
              <a:t>crucial for dental diagnosis, treatment planning, and </a:t>
            </a:r>
            <a:r>
              <a:rPr lang="en-US" sz="2000" dirty="0" smtClean="0"/>
              <a:t>monitoring</a:t>
            </a:r>
            <a:r>
              <a:rPr lang="en-US" dirty="0" smtClean="0"/>
              <a:t>.</a:t>
            </a:r>
            <a:endParaRPr lang="en-US" dirty="0" smtClean="0"/>
          </a:p>
          <a:p>
            <a:r>
              <a:rPr lang="en-US" sz="2000" dirty="0" smtClean="0"/>
              <a:t>In </a:t>
            </a:r>
            <a:r>
              <a:rPr lang="en-US" sz="2000" dirty="0"/>
              <a:t>our project</a:t>
            </a:r>
            <a:r>
              <a:rPr lang="en-US" sz="2000" dirty="0" smtClean="0"/>
              <a:t>, we use </a:t>
            </a:r>
            <a:r>
              <a:rPr lang="en-US" sz="2000" dirty="0"/>
              <a:t>the YOLOv8 model for the identification and classification of dental structures</a:t>
            </a:r>
            <a:r>
              <a:rPr lang="en-US" sz="2000" dirty="0" smtClean="0"/>
              <a:t>.</a:t>
            </a:r>
            <a:endParaRPr lang="en-US" sz="2000" dirty="0" smtClean="0"/>
          </a:p>
          <a:p>
            <a:r>
              <a:rPr lang="en-US" sz="2000" dirty="0"/>
              <a:t>This technique enhances the interpretation of dental images, leading to improved patient outcomes.</a:t>
            </a:r>
            <a:endParaRPr lang="en-US" sz="2000" dirty="0"/>
          </a:p>
        </p:txBody>
      </p:sp>
      <p:pic>
        <p:nvPicPr>
          <p:cNvPr id="9" name="Picture Placeholder 8"/>
          <p:cNvPicPr>
            <a:picLocks noGrp="1" noChangeAspect="1"/>
          </p:cNvPicPr>
          <p:nvPr>
            <p:ph type="pic" sz="quarter" idx="14"/>
          </p:nvPr>
        </p:nvPicPr>
        <p:blipFill>
          <a:blip r:embed="rId1">
            <a:extLst>
              <a:ext uri="{28A0092B-C50C-407E-A947-70E740481C1C}">
                <a14:useLocalDpi xmlns:a14="http://schemas.microsoft.com/office/drawing/2010/main" val="0"/>
              </a:ext>
            </a:extLst>
          </a:blip>
          <a:stretch>
            <a:fillRect/>
          </a:stretch>
        </p:blipFill>
        <p:spPr>
          <a:xfrm>
            <a:off x="6481149" y="2063249"/>
            <a:ext cx="4904790" cy="3576754"/>
          </a:xfrm>
        </p:spPr>
      </p:pic>
      <p:sp>
        <p:nvSpPr>
          <p:cNvPr id="15" name="Freeform 5"/>
          <p:cNvSpPr>
            <a:spLocks noChangeAspect="1"/>
          </p:cNvSpPr>
          <p:nvPr/>
        </p:nvSpPr>
        <p:spPr bwMode="auto">
          <a:xfrm>
            <a:off x="6490727" y="12363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rgbClr val="3B8081"/>
            </a:solidFill>
            <a:prstDash val="solid"/>
            <a:miter lim="800000"/>
          </a:ln>
        </p:spPr>
        <p:txBody>
          <a:bodyPr vert="horz" wrap="square" lIns="91440" tIns="45720" rIns="91440" bIns="45720" numCol="1" anchor="t" anchorCtr="0" compatLnSpc="1"/>
          <a:lstStyle/>
          <a:p>
            <a:endParaRPr lang="en-US" dirty="0"/>
          </a:p>
        </p:txBody>
      </p:sp>
      <p:sp>
        <p:nvSpPr>
          <p:cNvPr id="16" name="Freeform 5"/>
          <p:cNvSpPr>
            <a:spLocks noChangeAspect="1"/>
          </p:cNvSpPr>
          <p:nvPr/>
        </p:nvSpPr>
        <p:spPr bwMode="auto">
          <a:xfrm>
            <a:off x="7459030" y="2460298"/>
            <a:ext cx="1103873" cy="968702"/>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chemeClr val="bg1">
              <a:lumMod val="95000"/>
            </a:schemeClr>
          </a:solidFill>
          <a:ln w="63500" cap="flat">
            <a:noFill/>
            <a:prstDash val="solid"/>
            <a:miter lim="800000"/>
          </a:ln>
        </p:spPr>
        <p:txBody>
          <a:bodyPr vert="horz" wrap="square" lIns="91440" tIns="45720" rIns="91440" bIns="45720" numCol="1" anchor="t" anchorCtr="0" compatLnSpc="1"/>
          <a:lstStyle/>
          <a:p>
            <a:endParaRPr lang="en-US"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Objectives </a:t>
            </a:r>
            <a:endParaRPr lang="en-US" sz="4000" dirty="0"/>
          </a:p>
        </p:txBody>
      </p:sp>
      <p:sp>
        <p:nvSpPr>
          <p:cNvPr id="3" name="Text Placeholder 2"/>
          <p:cNvSpPr>
            <a:spLocks noGrp="1"/>
          </p:cNvSpPr>
          <p:nvPr>
            <p:ph type="body" sz="quarter" idx="32"/>
          </p:nvPr>
        </p:nvSpPr>
        <p:spPr>
          <a:xfrm>
            <a:off x="432000" y="1209710"/>
            <a:ext cx="5472000" cy="500289"/>
          </a:xfrm>
        </p:spPr>
        <p:txBody>
          <a:bodyPr/>
          <a:lstStyle/>
          <a:p>
            <a:r>
              <a:rPr lang="en-US" sz="2000" dirty="0"/>
              <a:t>To identify and classify teeth in dental CBCT images, ensuring each tooth is accurately segmented with unique identifiers and visually distinct colors for enhanced clarity and analysis.</a:t>
            </a:r>
            <a:endParaRPr lang="en-US" sz="2000" dirty="0"/>
          </a:p>
        </p:txBody>
      </p:sp>
      <p:sp>
        <p:nvSpPr>
          <p:cNvPr id="29" name="Content Placeholder 28"/>
          <p:cNvSpPr>
            <a:spLocks noGrp="1"/>
          </p:cNvSpPr>
          <p:nvPr>
            <p:ph sz="half" idx="1"/>
          </p:nvPr>
        </p:nvSpPr>
        <p:spPr>
          <a:xfrm>
            <a:off x="432000" y="3252246"/>
            <a:ext cx="5472000" cy="2903753"/>
          </a:xfrm>
        </p:spPr>
        <p:txBody>
          <a:bodyPr/>
          <a:lstStyle/>
          <a:p>
            <a:pPr marL="0" indent="0">
              <a:buNone/>
            </a:pPr>
            <a:r>
              <a:rPr lang="en-US" sz="4000" dirty="0" smtClean="0">
                <a:latin typeface="+mj-lt"/>
              </a:rPr>
              <a:t>Significance</a:t>
            </a:r>
            <a:endParaRPr lang="en-US" sz="4000" dirty="0" smtClean="0">
              <a:latin typeface="+mj-lt"/>
            </a:endParaRPr>
          </a:p>
          <a:p>
            <a:pPr marL="0" indent="0">
              <a:buNone/>
            </a:pPr>
            <a:r>
              <a:rPr lang="en-US" sz="2000" dirty="0"/>
              <a:t>This approach significantly aids dentists by providing a detailed and precise visualization of each tooth, enabling them to make more accurate diagnoses, identify potential issues early, and develop effective, personalized treatment plans tailored to the specific needs of each patient</a:t>
            </a:r>
            <a:r>
              <a:rPr lang="en-US" sz="2000" dirty="0" smtClean="0"/>
              <a:t>.</a:t>
            </a:r>
            <a:endParaRPr lang="en-US" dirty="0"/>
          </a:p>
        </p:txBody>
      </p:sp>
      <p:pic>
        <p:nvPicPr>
          <p:cNvPr id="8" name="Picture Placeholder 7"/>
          <p:cNvPicPr>
            <a:picLocks noGrp="1" noChangeAspect="1"/>
          </p:cNvPicPr>
          <p:nvPr>
            <p:ph type="pic" sz="quarter" idx="36"/>
          </p:nvPr>
        </p:nvPicPr>
        <p:blipFill rotWithShape="1">
          <a:blip r:embed="rId1">
            <a:extLst>
              <a:ext uri="{BEBA8EAE-BF5A-486C-A8C5-ECC9F3942E4B}">
                <a14:imgProps xmlns:a14="http://schemas.microsoft.com/office/drawing/2010/main">
                  <a14:imgLayer r:embed="rId2">
                    <a14:imgEffect>
                      <a14:backgroundRemoval t="10364" b="90040" l="23690" r="85347"/>
                    </a14:imgEffect>
                  </a14:imgLayer>
                </a14:imgProps>
              </a:ext>
              <a:ext uri="{28A0092B-C50C-407E-A947-70E740481C1C}">
                <a14:useLocalDpi xmlns:a14="http://schemas.microsoft.com/office/drawing/2010/main" val="0"/>
              </a:ext>
            </a:extLst>
          </a:blip>
          <a:srcRect l="15983" t="404" r="6946"/>
          <a:stretch>
            <a:fillRect/>
          </a:stretch>
        </p:blipFill>
        <p:spPr>
          <a:xfrm>
            <a:off x="5740925" y="1225485"/>
            <a:ext cx="5986732" cy="3895012"/>
          </a:xfrm>
          <a:effectLst>
            <a:outerShdw blurRad="50800" dist="50800" dir="5400000" algn="ctr" rotWithShape="0">
              <a:srgbClr val="000000"/>
            </a:outerShdw>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3"/>
          </p:nvPr>
        </p:nvPicPr>
        <p:blipFill>
          <a:blip r:embed="rId1">
            <a:extLst>
              <a:ext uri="{28A0092B-C50C-407E-A947-70E740481C1C}">
                <a14:useLocalDpi xmlns:a14="http://schemas.microsoft.com/office/drawing/2010/main" val="0"/>
              </a:ext>
            </a:extLst>
          </a:blip>
          <a:stretch>
            <a:fillRect/>
          </a:stretch>
        </p:blipFill>
        <p:spPr>
          <a:xfrm>
            <a:off x="160062" y="0"/>
            <a:ext cx="11474999" cy="6277243"/>
          </a:xfrm>
        </p:spPr>
      </p:pic>
      <p:sp>
        <p:nvSpPr>
          <p:cNvPr id="15" name="Freeform 5"/>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31" name="TextBox 30"/>
          <p:cNvSpPr txBox="1"/>
          <p:nvPr/>
        </p:nvSpPr>
        <p:spPr>
          <a:xfrm flipH="1">
            <a:off x="1897242" y="2364840"/>
            <a:ext cx="2494930" cy="3139768"/>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21" name="Isosceles Triangle 20"/>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3866117" y="1816509"/>
            <a:ext cx="4459766" cy="3146839"/>
          </a:xfrm>
        </p:spPr>
        <p:txBody>
          <a:bodyPr/>
          <a:lstStyle/>
          <a:p>
            <a:r>
              <a:rPr lang="en-US" dirty="0"/>
              <a:t>Section </a:t>
            </a:r>
            <a:r>
              <a:rPr lang="en-US" dirty="0" smtClean="0"/>
              <a:t>2</a:t>
            </a:r>
            <a:endParaRPr lang="en-US" dirty="0"/>
          </a:p>
        </p:txBody>
      </p:sp>
      <p:sp>
        <p:nvSpPr>
          <p:cNvPr id="4" name="Subtitle 3"/>
          <p:cNvSpPr>
            <a:spLocks noGrp="1"/>
          </p:cNvSpPr>
          <p:nvPr>
            <p:ph type="subTitle" idx="1"/>
          </p:nvPr>
        </p:nvSpPr>
        <p:spPr>
          <a:xfrm>
            <a:off x="4048124" y="3609128"/>
            <a:ext cx="4000500" cy="1184023"/>
          </a:xfrm>
        </p:spPr>
        <p:txBody>
          <a:bodyPr/>
          <a:lstStyle/>
          <a:p>
            <a:r>
              <a:rPr lang="en-US" sz="2400" dirty="0" smtClean="0"/>
              <a:t>Dataset Overview- Summary of dataset components and splitting of dataset.</a:t>
            </a:r>
            <a:endParaRPr lang="en-US" sz="2400" dirty="0"/>
          </a:p>
        </p:txBody>
      </p:sp>
      <p:sp>
        <p:nvSpPr>
          <p:cNvPr id="5" name="Slide Number Placeholder 4"/>
          <p:cNvSpPr>
            <a:spLocks noGrp="1"/>
          </p:cNvSpPr>
          <p:nvPr>
            <p:ph type="sldNum" sz="quarter" idx="12"/>
          </p:nvPr>
        </p:nvSpPr>
        <p:spPr>
          <a:xfrm>
            <a:off x="11727656" y="6277243"/>
            <a:ext cx="464344" cy="400188"/>
          </a:xfrm>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1009485"/>
            <a:ext cx="5472000" cy="432000"/>
          </a:xfrm>
        </p:spPr>
        <p:txBody>
          <a:bodyPr/>
          <a:lstStyle/>
          <a:p>
            <a:r>
              <a:rPr lang="en-US" sz="4000" dirty="0" smtClean="0"/>
              <a:t>Total images -</a:t>
            </a:r>
            <a:endParaRPr lang="en-US" sz="4000" dirty="0"/>
          </a:p>
        </p:txBody>
      </p:sp>
      <p:sp>
        <p:nvSpPr>
          <p:cNvPr id="3" name="Text Placeholder 2"/>
          <p:cNvSpPr>
            <a:spLocks noGrp="1"/>
          </p:cNvSpPr>
          <p:nvPr>
            <p:ph type="body" sz="quarter" idx="32"/>
          </p:nvPr>
        </p:nvSpPr>
        <p:spPr>
          <a:xfrm>
            <a:off x="432000" y="1621317"/>
            <a:ext cx="5472000" cy="500289"/>
          </a:xfrm>
        </p:spPr>
        <p:txBody>
          <a:bodyPr/>
          <a:lstStyle/>
          <a:p>
            <a:r>
              <a:rPr lang="en-US" sz="2000" dirty="0"/>
              <a:t>The dataset contains a total of 1022 Dental CBCT images</a:t>
            </a:r>
            <a:r>
              <a:rPr lang="en-US" sz="2000" dirty="0" smtClean="0"/>
              <a:t>.</a:t>
            </a:r>
            <a:endParaRPr lang="en-US" sz="2000" dirty="0"/>
          </a:p>
        </p:txBody>
      </p:sp>
      <p:sp>
        <p:nvSpPr>
          <p:cNvPr id="29" name="Content Placeholder 28"/>
          <p:cNvSpPr>
            <a:spLocks noGrp="1"/>
          </p:cNvSpPr>
          <p:nvPr>
            <p:ph sz="half" idx="1"/>
          </p:nvPr>
        </p:nvSpPr>
        <p:spPr>
          <a:xfrm>
            <a:off x="432000" y="2412000"/>
            <a:ext cx="5472000" cy="4446000"/>
          </a:xfrm>
        </p:spPr>
        <p:txBody>
          <a:bodyPr/>
          <a:lstStyle/>
          <a:p>
            <a:pPr marL="0" indent="0">
              <a:buNone/>
            </a:pPr>
            <a:r>
              <a:rPr lang="en-US" sz="4000" dirty="0">
                <a:latin typeface="+mj-lt"/>
              </a:rPr>
              <a:t>Annotation </a:t>
            </a:r>
            <a:r>
              <a:rPr lang="en-US" sz="4000" dirty="0" smtClean="0">
                <a:latin typeface="+mj-lt"/>
              </a:rPr>
              <a:t>Format -</a:t>
            </a:r>
            <a:endParaRPr lang="en-US" sz="4000" dirty="0" smtClean="0">
              <a:latin typeface="+mj-lt"/>
            </a:endParaRPr>
          </a:p>
          <a:p>
            <a:pPr marL="0" indent="0">
              <a:buNone/>
            </a:pPr>
            <a:r>
              <a:rPr lang="en-US" sz="2000" dirty="0"/>
              <a:t>All annotations are provided in JSON files using polygon annotations</a:t>
            </a:r>
            <a:r>
              <a:rPr lang="en-US" sz="2000" dirty="0" smtClean="0"/>
              <a:t>.</a:t>
            </a:r>
            <a:endParaRPr lang="en-US" sz="2000" dirty="0" smtClean="0"/>
          </a:p>
          <a:p>
            <a:pPr marL="0" indent="0">
              <a:buNone/>
            </a:pPr>
            <a:endParaRPr lang="en-US" sz="2000" dirty="0"/>
          </a:p>
          <a:p>
            <a:pPr marL="0" indent="0">
              <a:buNone/>
            </a:pPr>
            <a:r>
              <a:rPr lang="en-US" sz="4000" dirty="0">
                <a:latin typeface="+mj-lt"/>
              </a:rPr>
              <a:t>Meta </a:t>
            </a:r>
            <a:r>
              <a:rPr lang="en-US" sz="4000" dirty="0" smtClean="0">
                <a:latin typeface="+mj-lt"/>
              </a:rPr>
              <a:t>Information -</a:t>
            </a:r>
            <a:endParaRPr lang="en-US" sz="4000" dirty="0" smtClean="0">
              <a:latin typeface="+mj-lt"/>
            </a:endParaRPr>
          </a:p>
          <a:p>
            <a:pPr marL="0" indent="0">
              <a:buNone/>
            </a:pPr>
            <a:r>
              <a:rPr lang="en-US" sz="2000" dirty="0"/>
              <a:t>The dataset includes a </a:t>
            </a:r>
            <a:r>
              <a:rPr lang="en-US" sz="2000" dirty="0" err="1"/>
              <a:t>meta.json</a:t>
            </a:r>
            <a:r>
              <a:rPr lang="en-US" sz="2000" dirty="0"/>
              <a:t> file that contains class IDs, titles, and colors.</a:t>
            </a:r>
            <a:endParaRPr lang="en-US" sz="2000" dirty="0"/>
          </a:p>
        </p:txBody>
      </p:sp>
      <p:pic>
        <p:nvPicPr>
          <p:cNvPr id="8" name="Picture Placeholder 7"/>
          <p:cNvPicPr>
            <a:picLocks noGrp="1" noChangeAspect="1"/>
          </p:cNvPicPr>
          <p:nvPr>
            <p:ph type="pic" sz="quarter" idx="36"/>
          </p:nvPr>
        </p:nvPicPr>
        <p:blipFill rotWithShape="1">
          <a:blip r:embed="rId1">
            <a:extLst>
              <a:ext uri="{28A0092B-C50C-407E-A947-70E740481C1C}">
                <a14:useLocalDpi xmlns:a14="http://schemas.microsoft.com/office/drawing/2010/main" val="0"/>
              </a:ext>
            </a:extLst>
          </a:blip>
          <a:srcRect b="5794"/>
          <a:stretch>
            <a:fillRect/>
          </a:stretch>
        </p:blipFill>
        <p:spPr>
          <a:xfrm>
            <a:off x="6551629" y="1621318"/>
            <a:ext cx="5176028" cy="3525718"/>
          </a:xfrm>
          <a:effectLst>
            <a:outerShdw blurRad="50800" dist="50800" dir="5400000" algn="ctr" rotWithShape="0">
              <a:srgbClr val="000000"/>
            </a:outerShdw>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000" y="528718"/>
            <a:ext cx="5472000" cy="432000"/>
          </a:xfrm>
        </p:spPr>
        <p:txBody>
          <a:bodyPr/>
          <a:lstStyle/>
          <a:p>
            <a:r>
              <a:rPr lang="en-US" sz="4000" dirty="0" smtClean="0"/>
              <a:t>Splitting of dataset -</a:t>
            </a:r>
            <a:endParaRPr lang="en-US" sz="4000" dirty="0"/>
          </a:p>
        </p:txBody>
      </p:sp>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graphicFrame>
        <p:nvGraphicFramePr>
          <p:cNvPr id="14" name="Content Placeholder 13"/>
          <p:cNvGraphicFramePr>
            <a:graphicFrameLocks noGrp="1"/>
          </p:cNvGraphicFramePr>
          <p:nvPr>
            <p:ph sz="half" idx="1"/>
          </p:nvPr>
        </p:nvGraphicFramePr>
        <p:xfrm>
          <a:off x="431800" y="1511300"/>
          <a:ext cx="11295063" cy="4679950"/>
        </p:xfrm>
        <a:graphic>
          <a:graphicData uri="http://schemas.openxmlformats.org/drawingml/2006/chart">
            <c:chart xmlns:c="http://schemas.openxmlformats.org/drawingml/2006/chart" xmlns:r="http://schemas.openxmlformats.org/officeDocument/2006/relationships" r:id="rId1"/>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p:cNvPicPr>
            <a:picLocks noGrp="1" noChangeAspect="1"/>
          </p:cNvPicPr>
          <p:nvPr>
            <p:ph type="pic" sz="quarter" idx="13"/>
          </p:nvPr>
        </p:nvPicPr>
        <p:blipFill>
          <a:blip r:embed="rId1">
            <a:extLst>
              <a:ext uri="{28A0092B-C50C-407E-A947-70E740481C1C}">
                <a14:useLocalDpi xmlns:a14="http://schemas.microsoft.com/office/drawing/2010/main" val="0"/>
              </a:ext>
            </a:extLst>
          </a:blip>
          <a:stretch>
            <a:fillRect/>
          </a:stretch>
        </p:blipFill>
        <p:spPr>
          <a:xfrm>
            <a:off x="-1" y="549539"/>
            <a:ext cx="11795125" cy="5758921"/>
          </a:xfrm>
        </p:spPr>
      </p:pic>
      <p:sp>
        <p:nvSpPr>
          <p:cNvPr id="15" name="Freeform 5"/>
          <p:cNvSpPr>
            <a:spLocks noChangeAspect="1"/>
          </p:cNvSpPr>
          <p:nvPr/>
        </p:nvSpPr>
        <p:spPr bwMode="auto">
          <a:xfrm>
            <a:off x="8713227" y="2049174"/>
            <a:ext cx="1838651" cy="1613506"/>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a:solidFill>
              <a:schemeClr val="bg1">
                <a:lumMod val="95000"/>
              </a:schemeClr>
            </a:solidFill>
            <a:prstDash val="solid"/>
            <a:miter lim="800000"/>
          </a:ln>
        </p:spPr>
        <p:txBody>
          <a:bodyPr vert="horz" wrap="square" lIns="91440" tIns="45720" rIns="91440" bIns="45720" numCol="1" anchor="t" anchorCtr="0" compatLnSpc="1"/>
          <a:lstStyle/>
          <a:p>
            <a:endParaRPr lang="en-US" dirty="0"/>
          </a:p>
        </p:txBody>
      </p:sp>
      <p:sp>
        <p:nvSpPr>
          <p:cNvPr id="31" name="TextBox 30"/>
          <p:cNvSpPr txBox="1"/>
          <p:nvPr/>
        </p:nvSpPr>
        <p:spPr>
          <a:xfrm flipH="1">
            <a:off x="1897242" y="2714920"/>
            <a:ext cx="2494930" cy="3214540"/>
          </a:xfrm>
          <a:custGeom>
            <a:avLst/>
            <a:gdLst>
              <a:gd name="connsiteX0" fmla="*/ 2000924 w 2494930"/>
              <a:gd name="connsiteY0" fmla="*/ 1087415 h 3139768"/>
              <a:gd name="connsiteX1" fmla="*/ 2072963 w 2494930"/>
              <a:gd name="connsiteY1" fmla="*/ 1129282 h 3139768"/>
              <a:gd name="connsiteX2" fmla="*/ 2304085 w 2494930"/>
              <a:gd name="connsiteY2" fmla="*/ 1529014 h 3139768"/>
              <a:gd name="connsiteX3" fmla="*/ 2304085 w 2494930"/>
              <a:gd name="connsiteY3" fmla="*/ 1610754 h 3139768"/>
              <a:gd name="connsiteX4" fmla="*/ 2072963 w 2494930"/>
              <a:gd name="connsiteY4" fmla="*/ 2010486 h 3139768"/>
              <a:gd name="connsiteX5" fmla="*/ 2000924 w 2494930"/>
              <a:gd name="connsiteY5" fmla="*/ 2052353 h 3139768"/>
              <a:gd name="connsiteX6" fmla="*/ 1537679 w 2494930"/>
              <a:gd name="connsiteY6" fmla="*/ 2052353 h 3139768"/>
              <a:gd name="connsiteX7" fmla="*/ 1466641 w 2494930"/>
              <a:gd name="connsiteY7" fmla="*/ 2010486 h 3139768"/>
              <a:gd name="connsiteX8" fmla="*/ 1234518 w 2494930"/>
              <a:gd name="connsiteY8" fmla="*/ 1610754 h 3139768"/>
              <a:gd name="connsiteX9" fmla="*/ 1234518 w 2494930"/>
              <a:gd name="connsiteY9" fmla="*/ 1529014 h 3139768"/>
              <a:gd name="connsiteX10" fmla="*/ 1466641 w 2494930"/>
              <a:gd name="connsiteY10" fmla="*/ 1129282 h 3139768"/>
              <a:gd name="connsiteX11" fmla="*/ 1537679 w 2494930"/>
              <a:gd name="connsiteY11" fmla="*/ 1087415 h 3139768"/>
              <a:gd name="connsiteX12" fmla="*/ 2000924 w 2494930"/>
              <a:gd name="connsiteY12" fmla="*/ 1087415 h 3139768"/>
              <a:gd name="connsiteX13" fmla="*/ 1516872 w 2494930"/>
              <a:gd name="connsiteY13" fmla="*/ 0 h 3139768"/>
              <a:gd name="connsiteX14" fmla="*/ 1481849 w 2494930"/>
              <a:gd name="connsiteY14" fmla="*/ 0 h 3139768"/>
              <a:gd name="connsiteX15" fmla="*/ 1237282 w 2494930"/>
              <a:gd name="connsiteY15" fmla="*/ 0 h 3139768"/>
              <a:gd name="connsiteX16" fmla="*/ 99481 w 2494930"/>
              <a:gd name="connsiteY16" fmla="*/ 0 h 3139768"/>
              <a:gd name="connsiteX17" fmla="*/ 0 w 2494930"/>
              <a:gd name="connsiteY17" fmla="*/ 100333 h 3139768"/>
              <a:gd name="connsiteX18" fmla="*/ 0 w 2494930"/>
              <a:gd name="connsiteY18" fmla="*/ 1039826 h 3139768"/>
              <a:gd name="connsiteX19" fmla="*/ 0 w 2494930"/>
              <a:gd name="connsiteY19" fmla="*/ 2099942 h 3139768"/>
              <a:gd name="connsiteX20" fmla="*/ 0 w 2494930"/>
              <a:gd name="connsiteY20" fmla="*/ 3039435 h 3139768"/>
              <a:gd name="connsiteX21" fmla="*/ 99481 w 2494930"/>
              <a:gd name="connsiteY21" fmla="*/ 3139768 h 3139768"/>
              <a:gd name="connsiteX22" fmla="*/ 1237282 w 2494930"/>
              <a:gd name="connsiteY22" fmla="*/ 3139768 h 3139768"/>
              <a:gd name="connsiteX23" fmla="*/ 1481849 w 2494930"/>
              <a:gd name="connsiteY23" fmla="*/ 3139768 h 3139768"/>
              <a:gd name="connsiteX24" fmla="*/ 1556045 w 2494930"/>
              <a:gd name="connsiteY24" fmla="*/ 3139768 h 3139768"/>
              <a:gd name="connsiteX25" fmla="*/ 1600213 w 2494930"/>
              <a:gd name="connsiteY25" fmla="*/ 3121251 h 3139768"/>
              <a:gd name="connsiteX26" fmla="*/ 1699900 w 2494930"/>
              <a:gd name="connsiteY26" fmla="*/ 3020706 h 3139768"/>
              <a:gd name="connsiteX27" fmla="*/ 2458009 w 2494930"/>
              <a:gd name="connsiteY27" fmla="*/ 1709539 h 3139768"/>
              <a:gd name="connsiteX28" fmla="*/ 2458009 w 2494930"/>
              <a:gd name="connsiteY28" fmla="*/ 1441420 h 3139768"/>
              <a:gd name="connsiteX29" fmla="*/ 1699900 w 2494930"/>
              <a:gd name="connsiteY29" fmla="*/ 130253 h 3139768"/>
              <a:gd name="connsiteX30" fmla="*/ 1535140 w 2494930"/>
              <a:gd name="connsiteY30" fmla="*/ 2427 h 31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94930" h="3139768">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100000">
                <a:schemeClr val="tx1">
                  <a:lumMod val="75000"/>
                  <a:lumOff val="25000"/>
                </a:schemeClr>
              </a:gs>
              <a:gs pos="0">
                <a:schemeClr val="tx1"/>
              </a:gs>
            </a:gsLst>
            <a:lin ang="0" scaled="0"/>
          </a:gradFill>
          <a:ln w="3175">
            <a:solidFill>
              <a:schemeClr val="tx1">
                <a:lumMod val="85000"/>
                <a:lumOff val="15000"/>
              </a:schemeClr>
            </a:solidFill>
          </a:ln>
        </p:spPr>
        <p:txBody>
          <a:bodyPr vert="horz" wrap="square" lIns="180000" tIns="288000" rIns="180000" bIns="180000" rtlCol="0" anchor="t">
            <a:noAutofit/>
          </a:bodyPr>
          <a:lstStyle>
            <a:lvl1pPr algn="l" defTabSz="914400" rtl="0" eaLnBrk="1" latinLnBrk="0" hangingPunct="1">
              <a:lnSpc>
                <a:spcPts val="4000"/>
              </a:lnSpc>
              <a:spcBef>
                <a:spcPct val="0"/>
              </a:spcBef>
              <a:buNone/>
              <a:defRPr sz="5000" b="1" kern="1200" spc="-300">
                <a:solidFill>
                  <a:schemeClr val="bg1">
                    <a:lumMod val="95000"/>
                  </a:schemeClr>
                </a:solidFill>
                <a:latin typeface="+mj-lt"/>
                <a:ea typeface="+mj-ea"/>
                <a:cs typeface="+mj-cs"/>
              </a:defRPr>
            </a:lvl1pPr>
          </a:lstStyle>
          <a:p>
            <a:endParaRPr lang="en-US" dirty="0"/>
          </a:p>
        </p:txBody>
      </p:sp>
      <p:sp>
        <p:nvSpPr>
          <p:cNvPr id="21" name="Isosceles Triangle 20"/>
          <p:cNvSpPr/>
          <p:nvPr/>
        </p:nvSpPr>
        <p:spPr>
          <a:xfrm rot="10800000" flipH="1">
            <a:off x="3915924" y="4962520"/>
            <a:ext cx="476249" cy="424971"/>
          </a:xfrm>
          <a:prstGeom prst="triangle">
            <a:avLst>
              <a:gd name="adj" fmla="val 100000"/>
            </a:avLst>
          </a:prstGeom>
          <a:solidFill>
            <a:schemeClr val="accent1"/>
          </a:solidFill>
          <a:ln w="31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p:cNvSpPr>
            <a:spLocks noGrp="1"/>
          </p:cNvSpPr>
          <p:nvPr>
            <p:ph type="ctrTitle"/>
          </p:nvPr>
        </p:nvSpPr>
        <p:spPr>
          <a:xfrm>
            <a:off x="3866117" y="1404595"/>
            <a:ext cx="4459766" cy="3558754"/>
          </a:xfrm>
        </p:spPr>
        <p:txBody>
          <a:bodyPr/>
          <a:lstStyle/>
          <a:p>
            <a:r>
              <a:rPr lang="en-US" dirty="0"/>
              <a:t>Section 3</a:t>
            </a:r>
            <a:endParaRPr lang="en-US" dirty="0"/>
          </a:p>
        </p:txBody>
      </p:sp>
      <p:sp>
        <p:nvSpPr>
          <p:cNvPr id="4" name="Subtitle 3"/>
          <p:cNvSpPr>
            <a:spLocks noGrp="1"/>
          </p:cNvSpPr>
          <p:nvPr>
            <p:ph type="subTitle" idx="1"/>
          </p:nvPr>
        </p:nvSpPr>
        <p:spPr>
          <a:xfrm>
            <a:off x="4059754" y="2873850"/>
            <a:ext cx="4000500" cy="2088669"/>
          </a:xfrm>
        </p:spPr>
        <p:txBody>
          <a:bodyPr/>
          <a:lstStyle/>
          <a:p>
            <a:r>
              <a:rPr lang="en-US" sz="2400" dirty="0" smtClean="0"/>
              <a:t>Understanding annotation formats and meta fields.</a:t>
            </a:r>
            <a:endParaRPr lang="en-US" sz="2400" dirty="0" smtClean="0"/>
          </a:p>
          <a:p>
            <a:r>
              <a:rPr lang="en-US" sz="2400" dirty="0" smtClean="0"/>
              <a:t>Understanding features and benefits of YOLO v8</a:t>
            </a:r>
            <a:endParaRPr lang="en-US" sz="2400" dirty="0" smtClean="0"/>
          </a:p>
          <a:p>
            <a:r>
              <a:rPr lang="en-US" sz="2400" dirty="0" smtClean="0"/>
              <a:t>YAML configuration</a:t>
            </a:r>
            <a:endParaRPr lang="en-US" sz="2400" dirty="0" smtClean="0"/>
          </a:p>
          <a:p>
            <a:endParaRPr lang="en-US" sz="2400" dirty="0" smtClean="0"/>
          </a:p>
          <a:p>
            <a:endParaRPr lang="en-US" sz="2400" dirty="0"/>
          </a:p>
        </p:txBody>
      </p:sp>
      <p:sp>
        <p:nvSpPr>
          <p:cNvPr id="5" name="Slide Number Placeholder 4"/>
          <p:cNvSpPr>
            <a:spLocks noGrp="1"/>
          </p:cNvSpPr>
          <p:nvPr>
            <p:ph type="sldNum" sz="quarter" idx="12"/>
          </p:nvPr>
        </p:nvSpPr>
        <p:spPr>
          <a:xfrm>
            <a:off x="11727656" y="6277243"/>
            <a:ext cx="464344" cy="400188"/>
          </a:xfrm>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dirty="0" smtClean="0"/>
              <a:t>Annotation Format </a:t>
            </a:r>
            <a:endParaRPr lang="en-US" sz="4000" dirty="0"/>
          </a:p>
        </p:txBody>
      </p:sp>
      <p:sp>
        <p:nvSpPr>
          <p:cNvPr id="3" name="Text Placeholder 2"/>
          <p:cNvSpPr>
            <a:spLocks noGrp="1"/>
          </p:cNvSpPr>
          <p:nvPr>
            <p:ph type="body" sz="quarter" idx="32"/>
          </p:nvPr>
        </p:nvSpPr>
        <p:spPr>
          <a:xfrm>
            <a:off x="432000" y="1209710"/>
            <a:ext cx="5472000" cy="500289"/>
          </a:xfrm>
        </p:spPr>
        <p:txBody>
          <a:bodyPr/>
          <a:lstStyle/>
          <a:p>
            <a:r>
              <a:rPr lang="en-US" sz="2000" dirty="0"/>
              <a:t>JSON annotations are used with polygonal shapes to define tooth boundaries</a:t>
            </a:r>
            <a:endParaRPr lang="en-US" sz="2000" dirty="0"/>
          </a:p>
        </p:txBody>
      </p:sp>
      <p:sp>
        <p:nvSpPr>
          <p:cNvPr id="29" name="Content Placeholder 28"/>
          <p:cNvSpPr>
            <a:spLocks noGrp="1"/>
          </p:cNvSpPr>
          <p:nvPr>
            <p:ph sz="half" idx="1"/>
          </p:nvPr>
        </p:nvSpPr>
        <p:spPr>
          <a:xfrm>
            <a:off x="432000" y="2178257"/>
            <a:ext cx="5472000" cy="4185797"/>
          </a:xfrm>
        </p:spPr>
        <p:txBody>
          <a:bodyPr/>
          <a:lstStyle/>
          <a:p>
            <a:pPr marL="0" indent="0">
              <a:buNone/>
            </a:pPr>
            <a:r>
              <a:rPr lang="en-US" sz="4000" dirty="0" smtClean="0">
                <a:latin typeface="+mj-lt"/>
              </a:rPr>
              <a:t>Meta.json fields</a:t>
            </a:r>
            <a:endParaRPr lang="en-US" sz="4000" dirty="0" smtClean="0">
              <a:latin typeface="+mj-lt"/>
            </a:endParaRPr>
          </a:p>
          <a:p>
            <a:pPr marL="0" indent="0">
              <a:buNone/>
            </a:pPr>
            <a:r>
              <a:rPr lang="en-US" sz="2000" dirty="0"/>
              <a:t>The classes are identified with IDs ranging from 1 to 32</a:t>
            </a:r>
            <a:r>
              <a:rPr lang="en-US" sz="2000" dirty="0" smtClean="0"/>
              <a:t>.</a:t>
            </a:r>
            <a:endParaRPr lang="en-US" sz="2000" dirty="0" smtClean="0"/>
          </a:p>
          <a:p>
            <a:pPr marL="0" indent="0">
              <a:buNone/>
            </a:pPr>
            <a:endParaRPr lang="en-US" sz="2000" dirty="0"/>
          </a:p>
          <a:p>
            <a:pPr marL="0" indent="0">
              <a:buNone/>
            </a:pPr>
            <a:r>
              <a:rPr lang="en-US" sz="4000" dirty="0">
                <a:latin typeface="+mj-lt"/>
              </a:rPr>
              <a:t>Color c</a:t>
            </a:r>
            <a:r>
              <a:rPr lang="en-US" sz="4000" dirty="0" smtClean="0">
                <a:latin typeface="+mj-lt"/>
              </a:rPr>
              <a:t>oding</a:t>
            </a:r>
            <a:endParaRPr lang="en-US" sz="4000" dirty="0" smtClean="0">
              <a:latin typeface="+mj-lt"/>
            </a:endParaRPr>
          </a:p>
          <a:p>
            <a:pPr marL="0" indent="0">
              <a:buNone/>
            </a:pPr>
            <a:r>
              <a:rPr lang="en-US" sz="2000" dirty="0"/>
              <a:t>Each type of tooth is assigned a unique color for easy identification.</a:t>
            </a:r>
            <a:endParaRPr lang="en-US" sz="2000" dirty="0"/>
          </a:p>
        </p:txBody>
      </p:sp>
      <p:pic>
        <p:nvPicPr>
          <p:cNvPr id="8" name="Picture Placeholder 7"/>
          <p:cNvPicPr>
            <a:picLocks noGrp="1" noChangeAspect="1"/>
          </p:cNvPicPr>
          <p:nvPr>
            <p:ph type="pic" sz="quarter" idx="36"/>
          </p:nvPr>
        </p:nvPicPr>
        <p:blipFill>
          <a:blip r:embed="rId1">
            <a:extLst>
              <a:ext uri="{BEBA8EAE-BF5A-486C-A8C5-ECC9F3942E4B}">
                <a14:imgProps xmlns:a14="http://schemas.microsoft.com/office/drawing/2010/main">
                  <a14:imgLayer r:embed="rId2">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6608190" y="1225485"/>
            <a:ext cx="4932842" cy="3895012"/>
          </a:xfrm>
          <a:effectLst>
            <a:outerShdw blurRad="50800" dist="50800" dir="5400000" algn="ctr" rotWithShape="0">
              <a:srgbClr val="000000"/>
            </a:outerShdw>
          </a:effectLst>
        </p:spPr>
      </p:pic>
      <p:sp>
        <p:nvSpPr>
          <p:cNvPr id="6" name="Slide Number Placeholder 5"/>
          <p:cNvSpPr>
            <a:spLocks noGrp="1"/>
          </p:cNvSpPr>
          <p:nvPr>
            <p:ph type="sldNum" sz="quarter" idx="33"/>
          </p:nvPr>
        </p:nvSpPr>
        <p:spPr/>
        <p:txBody>
          <a:bodyPr/>
          <a:lstStyle/>
          <a:p>
            <a:fld id="{19B51A1E-902D-48AF-9020-955120F399B6}" type="slidenum">
              <a:rPr lang="en-US" smtClean="0"/>
            </a:fld>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9AE7CBC-C35C-4FA9-B339-59E31F30C6AC}">
  <ds:schemaRefs/>
</ds:datastoreItem>
</file>

<file path=customXml/itemProps2.xml><?xml version="1.0" encoding="utf-8"?>
<ds:datastoreItem xmlns:ds="http://schemas.openxmlformats.org/officeDocument/2006/customXml" ds:itemID="{8A930687-51F2-44C8-9CE6-D1B3D6E17522}">
  <ds:schemaRefs/>
</ds:datastoreItem>
</file>

<file path=customXml/itemProps3.xml><?xml version="1.0" encoding="utf-8"?>
<ds:datastoreItem xmlns:ds="http://schemas.openxmlformats.org/officeDocument/2006/customXml" ds:itemID="{A861FE8A-8F15-409F-AF62-619C69C0D537}">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0</TotalTime>
  <Words>6365</Words>
  <Application>WPS Presentation</Application>
  <PresentationFormat>Widescreen</PresentationFormat>
  <Paragraphs>176</Paragraphs>
  <Slides>23</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23</vt:i4>
      </vt:variant>
    </vt:vector>
  </HeadingPairs>
  <TitlesOfParts>
    <vt:vector size="33" baseType="lpstr">
      <vt:lpstr>Arial</vt:lpstr>
      <vt:lpstr>SimSun</vt:lpstr>
      <vt:lpstr>Wingdings</vt:lpstr>
      <vt:lpstr>Times New Roman</vt:lpstr>
      <vt:lpstr>Corbel</vt:lpstr>
      <vt:lpstr>Calibri Light</vt:lpstr>
      <vt:lpstr>Microsoft YaHei</vt:lpstr>
      <vt:lpstr>Arial Unicode MS</vt:lpstr>
      <vt:lpstr>Calibri</vt:lpstr>
      <vt:lpstr>Office Theme</vt:lpstr>
      <vt:lpstr>Teeth Segmentation using YOLOv8</vt:lpstr>
      <vt:lpstr>Section 1:</vt:lpstr>
      <vt:lpstr>Introduction</vt:lpstr>
      <vt:lpstr>Objectives </vt:lpstr>
      <vt:lpstr>Section 2</vt:lpstr>
      <vt:lpstr>Total images -</vt:lpstr>
      <vt:lpstr>Splitting of dataset -</vt:lpstr>
      <vt:lpstr>Section 3</vt:lpstr>
      <vt:lpstr>Annotation Format </vt:lpstr>
      <vt:lpstr>YOLOv8 Features- </vt:lpstr>
      <vt:lpstr>YAML configuration -</vt:lpstr>
      <vt:lpstr>Section 4</vt:lpstr>
      <vt:lpstr>YOLOv8 High level architecture- </vt:lpstr>
      <vt:lpstr>Section 5</vt:lpstr>
      <vt:lpstr>CNN Model-Sequential Keras Architecture</vt:lpstr>
      <vt:lpstr>Testing, Evaluation, Accuracy- </vt:lpstr>
      <vt:lpstr>Testing, Evaluation, Accuracy- </vt:lpstr>
      <vt:lpstr>Testing, Evaluation, Accuracy- </vt:lpstr>
      <vt:lpstr>Visual Results- </vt:lpstr>
      <vt:lpstr>Challenges faced- </vt:lpstr>
      <vt:lpstr>Practical Applications- </vt:lpstr>
      <vt:lpstr>Conclusion and Future Work-</vt:lpstr>
      <vt:lpstr>Manoj Kumar Pradhan – 2105557 Omprakash – 2105560 Sayan Adhikari – 2105577 Raj Singh – 2105732 Vishal Banerjee – 2105847 Sarthak Bhowmik - 21052616</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KIIT</cp:lastModifiedBy>
  <cp:revision>6</cp:revision>
  <dcterms:created xsi:type="dcterms:W3CDTF">2024-11-18T17:16:00Z</dcterms:created>
  <dcterms:modified xsi:type="dcterms:W3CDTF">2025-04-04T16:09:40Z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734E79158E0C46D98E60FD816EBD1549_12</vt:lpwstr>
  </property>
  <property fmtid="{D5CDD505-2E9C-101B-9397-08002B2CF9AE}" pid="4" name="KSOProductBuildVer">
    <vt:lpwstr>1033-12.2.0.20348</vt:lpwstr>
  </property>
</Properties>
</file>